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27"/>
  </p:notesMasterIdLst>
  <p:sldIdLst>
    <p:sldId id="256" r:id="rId2"/>
    <p:sldId id="262" r:id="rId3"/>
    <p:sldId id="257" r:id="rId4"/>
    <p:sldId id="258" r:id="rId5"/>
    <p:sldId id="259" r:id="rId6"/>
    <p:sldId id="260" r:id="rId7"/>
    <p:sldId id="267" r:id="rId8"/>
    <p:sldId id="261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DD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1B1C06-F665-40EC-B94A-0A37FE9B4D94}" v="24" dt="2025-10-03T12:43:23.7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62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dhant deokar" userId="e938b7485fca0638" providerId="LiveId" clId="{69BF7AEB-CDD6-4A2C-8AAC-F34714B436C9}"/>
    <pc:docChg chg="undo custSel addSld delSld modSld">
      <pc:chgData name="sidhant deokar" userId="e938b7485fca0638" providerId="LiveId" clId="{69BF7AEB-CDD6-4A2C-8AAC-F34714B436C9}" dt="2025-10-03T12:43:30.705" v="699" actId="20577"/>
      <pc:docMkLst>
        <pc:docMk/>
      </pc:docMkLst>
      <pc:sldChg chg="modSp mod">
        <pc:chgData name="sidhant deokar" userId="e938b7485fca0638" providerId="LiveId" clId="{69BF7AEB-CDD6-4A2C-8AAC-F34714B436C9}" dt="2025-10-03T05:38:06.427" v="1" actId="1036"/>
        <pc:sldMkLst>
          <pc:docMk/>
          <pc:sldMk cId="3305194343" sldId="261"/>
        </pc:sldMkLst>
        <pc:spChg chg="mod">
          <ac:chgData name="sidhant deokar" userId="e938b7485fca0638" providerId="LiveId" clId="{69BF7AEB-CDD6-4A2C-8AAC-F34714B436C9}" dt="2025-10-03T05:38:06.427" v="1" actId="1036"/>
          <ac:spMkLst>
            <pc:docMk/>
            <pc:sldMk cId="3305194343" sldId="261"/>
            <ac:spMk id="6" creationId="{5832D96F-9B1B-1488-1D1F-D73F5067C78B}"/>
          </ac:spMkLst>
        </pc:spChg>
      </pc:sldChg>
      <pc:sldChg chg="modSp mod">
        <pc:chgData name="sidhant deokar" userId="e938b7485fca0638" providerId="LiveId" clId="{69BF7AEB-CDD6-4A2C-8AAC-F34714B436C9}" dt="2025-10-03T05:38:16.797" v="3" actId="1037"/>
        <pc:sldMkLst>
          <pc:docMk/>
          <pc:sldMk cId="4279054997" sldId="264"/>
        </pc:sldMkLst>
        <pc:spChg chg="mod">
          <ac:chgData name="sidhant deokar" userId="e938b7485fca0638" providerId="LiveId" clId="{69BF7AEB-CDD6-4A2C-8AAC-F34714B436C9}" dt="2025-10-03T05:38:16.797" v="3" actId="1037"/>
          <ac:spMkLst>
            <pc:docMk/>
            <pc:sldMk cId="4279054997" sldId="264"/>
            <ac:spMk id="3" creationId="{2B9959E2-72E6-AE55-3C21-8FD58710638F}"/>
          </ac:spMkLst>
        </pc:spChg>
      </pc:sldChg>
      <pc:sldChg chg="modSp mod">
        <pc:chgData name="sidhant deokar" userId="e938b7485fca0638" providerId="LiveId" clId="{69BF7AEB-CDD6-4A2C-8AAC-F34714B436C9}" dt="2025-10-03T12:41:49.789" v="652" actId="14100"/>
        <pc:sldMkLst>
          <pc:docMk/>
          <pc:sldMk cId="861344506" sldId="265"/>
        </pc:sldMkLst>
        <pc:picChg chg="mod">
          <ac:chgData name="sidhant deokar" userId="e938b7485fca0638" providerId="LiveId" clId="{69BF7AEB-CDD6-4A2C-8AAC-F34714B436C9}" dt="2025-10-03T12:41:49.789" v="652" actId="14100"/>
          <ac:picMkLst>
            <pc:docMk/>
            <pc:sldMk cId="861344506" sldId="265"/>
            <ac:picMk id="5" creationId="{1AF5B790-CE46-08EF-D84D-29DCEBBBD1BD}"/>
          </ac:picMkLst>
        </pc:picChg>
      </pc:sldChg>
      <pc:sldChg chg="modSp mod">
        <pc:chgData name="sidhant deokar" userId="e938b7485fca0638" providerId="LiveId" clId="{69BF7AEB-CDD6-4A2C-8AAC-F34714B436C9}" dt="2025-10-03T05:38:27.334" v="4" actId="207"/>
        <pc:sldMkLst>
          <pc:docMk/>
          <pc:sldMk cId="3393690298" sldId="266"/>
        </pc:sldMkLst>
        <pc:spChg chg="mod">
          <ac:chgData name="sidhant deokar" userId="e938b7485fca0638" providerId="LiveId" clId="{69BF7AEB-CDD6-4A2C-8AAC-F34714B436C9}" dt="2025-10-03T05:38:27.334" v="4" actId="207"/>
          <ac:spMkLst>
            <pc:docMk/>
            <pc:sldMk cId="3393690298" sldId="266"/>
            <ac:spMk id="2" creationId="{7903D32A-693E-C4B7-2D72-F215ED031ED5}"/>
          </ac:spMkLst>
        </pc:spChg>
      </pc:sldChg>
      <pc:sldChg chg="addSp modSp new mod setBg">
        <pc:chgData name="sidhant deokar" userId="e938b7485fca0638" providerId="LiveId" clId="{69BF7AEB-CDD6-4A2C-8AAC-F34714B436C9}" dt="2025-10-03T05:40:42.146" v="62" actId="1076"/>
        <pc:sldMkLst>
          <pc:docMk/>
          <pc:sldMk cId="1311430769" sldId="267"/>
        </pc:sldMkLst>
        <pc:spChg chg="add mod">
          <ac:chgData name="sidhant deokar" userId="e938b7485fca0638" providerId="LiveId" clId="{69BF7AEB-CDD6-4A2C-8AAC-F34714B436C9}" dt="2025-10-03T05:40:42.146" v="62" actId="1076"/>
          <ac:spMkLst>
            <pc:docMk/>
            <pc:sldMk cId="1311430769" sldId="267"/>
            <ac:spMk id="2" creationId="{703C7E46-BC2D-88D4-C617-7A49142E4C2A}"/>
          </ac:spMkLst>
        </pc:spChg>
        <pc:spChg chg="add">
          <ac:chgData name="sidhant deokar" userId="e938b7485fca0638" providerId="LiveId" clId="{69BF7AEB-CDD6-4A2C-8AAC-F34714B436C9}" dt="2025-10-03T05:40:10.301" v="52" actId="26606"/>
          <ac:spMkLst>
            <pc:docMk/>
            <pc:sldMk cId="1311430769" sldId="267"/>
            <ac:spMk id="8" creationId="{5BE2A49E-0BD9-321C-F602-AFA2FCF9B27B}"/>
          </ac:spMkLst>
        </pc:spChg>
        <pc:spChg chg="add">
          <ac:chgData name="sidhant deokar" userId="e938b7485fca0638" providerId="LiveId" clId="{69BF7AEB-CDD6-4A2C-8AAC-F34714B436C9}" dt="2025-10-03T05:40:10.301" v="52" actId="26606"/>
          <ac:spMkLst>
            <pc:docMk/>
            <pc:sldMk cId="1311430769" sldId="267"/>
            <ac:spMk id="10" creationId="{1E2C3B9A-B4D2-F54D-15F0-06653E183250}"/>
          </ac:spMkLst>
        </pc:spChg>
        <pc:spChg chg="add">
          <ac:chgData name="sidhant deokar" userId="e938b7485fca0638" providerId="LiveId" clId="{69BF7AEB-CDD6-4A2C-8AAC-F34714B436C9}" dt="2025-10-03T05:40:10.301" v="52" actId="26606"/>
          <ac:spMkLst>
            <pc:docMk/>
            <pc:sldMk cId="1311430769" sldId="267"/>
            <ac:spMk id="12" creationId="{0068CEB5-F191-9D3E-BAC0-B0E212720F36}"/>
          </ac:spMkLst>
        </pc:spChg>
        <pc:spChg chg="add">
          <ac:chgData name="sidhant deokar" userId="e938b7485fca0638" providerId="LiveId" clId="{69BF7AEB-CDD6-4A2C-8AAC-F34714B436C9}" dt="2025-10-03T05:40:10.301" v="52" actId="26606"/>
          <ac:spMkLst>
            <pc:docMk/>
            <pc:sldMk cId="1311430769" sldId="267"/>
            <ac:spMk id="14" creationId="{9464ED38-224B-AB8F-2B4A-18C5B2BE0BF4}"/>
          </ac:spMkLst>
        </pc:spChg>
        <pc:picChg chg="add">
          <ac:chgData name="sidhant deokar" userId="e938b7485fca0638" providerId="LiveId" clId="{69BF7AEB-CDD6-4A2C-8AAC-F34714B436C9}" dt="2025-10-03T05:40:10.301" v="52" actId="26606"/>
          <ac:picMkLst>
            <pc:docMk/>
            <pc:sldMk cId="1311430769" sldId="267"/>
            <ac:picMk id="4" creationId="{7E13B55A-8E54-871F-6E6D-7C4DBA902E3F}"/>
          </ac:picMkLst>
        </pc:picChg>
      </pc:sldChg>
      <pc:sldChg chg="addSp delSp modSp new mod setBg">
        <pc:chgData name="sidhant deokar" userId="e938b7485fca0638" providerId="LiveId" clId="{69BF7AEB-CDD6-4A2C-8AAC-F34714B436C9}" dt="2025-10-03T05:42:43.982" v="117" actId="1076"/>
        <pc:sldMkLst>
          <pc:docMk/>
          <pc:sldMk cId="2140559302" sldId="268"/>
        </pc:sldMkLst>
        <pc:spChg chg="add mod">
          <ac:chgData name="sidhant deokar" userId="e938b7485fca0638" providerId="LiveId" clId="{69BF7AEB-CDD6-4A2C-8AAC-F34714B436C9}" dt="2025-10-03T05:42:43.982" v="117" actId="1076"/>
          <ac:spMkLst>
            <pc:docMk/>
            <pc:sldMk cId="2140559302" sldId="268"/>
            <ac:spMk id="2" creationId="{219E0588-6949-E06A-9E87-B702AD0D1782}"/>
          </ac:spMkLst>
        </pc:spChg>
        <pc:spChg chg="add del">
          <ac:chgData name="sidhant deokar" userId="e938b7485fca0638" providerId="LiveId" clId="{69BF7AEB-CDD6-4A2C-8AAC-F34714B436C9}" dt="2025-10-03T05:41:20.657" v="95" actId="26606"/>
          <ac:spMkLst>
            <pc:docMk/>
            <pc:sldMk cId="2140559302" sldId="268"/>
            <ac:spMk id="7" creationId="{5BE2A49E-0BD9-321C-F602-AFA2FCF9B27B}"/>
          </ac:spMkLst>
        </pc:spChg>
        <pc:spChg chg="add del">
          <ac:chgData name="sidhant deokar" userId="e938b7485fca0638" providerId="LiveId" clId="{69BF7AEB-CDD6-4A2C-8AAC-F34714B436C9}" dt="2025-10-03T05:41:17.393" v="93" actId="26606"/>
          <ac:spMkLst>
            <pc:docMk/>
            <pc:sldMk cId="2140559302" sldId="268"/>
            <ac:spMk id="8" creationId="{5BE2A49E-0BD9-321C-F602-AFA2FCF9B27B}"/>
          </ac:spMkLst>
        </pc:spChg>
        <pc:spChg chg="add del">
          <ac:chgData name="sidhant deokar" userId="e938b7485fca0638" providerId="LiveId" clId="{69BF7AEB-CDD6-4A2C-8AAC-F34714B436C9}" dt="2025-10-03T05:41:20.657" v="95" actId="26606"/>
          <ac:spMkLst>
            <pc:docMk/>
            <pc:sldMk cId="2140559302" sldId="268"/>
            <ac:spMk id="9" creationId="{F6F11920-79A6-397C-5E55-63AF292E269C}"/>
          </ac:spMkLst>
        </pc:spChg>
        <pc:spChg chg="add del">
          <ac:chgData name="sidhant deokar" userId="e938b7485fca0638" providerId="LiveId" clId="{69BF7AEB-CDD6-4A2C-8AAC-F34714B436C9}" dt="2025-10-03T05:41:17.393" v="93" actId="26606"/>
          <ac:spMkLst>
            <pc:docMk/>
            <pc:sldMk cId="2140559302" sldId="268"/>
            <ac:spMk id="10" creationId="{812CB9FF-7D0E-C6EE-FD1E-5414C1C2FEB3}"/>
          </ac:spMkLst>
        </pc:spChg>
        <pc:spChg chg="add del">
          <ac:chgData name="sidhant deokar" userId="e938b7485fca0638" providerId="LiveId" clId="{69BF7AEB-CDD6-4A2C-8AAC-F34714B436C9}" dt="2025-10-03T05:41:20.657" v="95" actId="26606"/>
          <ac:spMkLst>
            <pc:docMk/>
            <pc:sldMk cId="2140559302" sldId="268"/>
            <ac:spMk id="11" creationId="{29E96F61-8F44-203F-6B66-9286BFDB2A3C}"/>
          </ac:spMkLst>
        </pc:spChg>
        <pc:spChg chg="add del">
          <ac:chgData name="sidhant deokar" userId="e938b7485fca0638" providerId="LiveId" clId="{69BF7AEB-CDD6-4A2C-8AAC-F34714B436C9}" dt="2025-10-03T05:41:17.393" v="93" actId="26606"/>
          <ac:spMkLst>
            <pc:docMk/>
            <pc:sldMk cId="2140559302" sldId="268"/>
            <ac:spMk id="12" creationId="{E4AF4B06-53F0-C847-8C21-2E98F1814642}"/>
          </ac:spMkLst>
        </pc:spChg>
        <pc:spChg chg="add del">
          <ac:chgData name="sidhant deokar" userId="e938b7485fca0638" providerId="LiveId" clId="{69BF7AEB-CDD6-4A2C-8AAC-F34714B436C9}" dt="2025-10-03T05:41:23.102" v="97" actId="26606"/>
          <ac:spMkLst>
            <pc:docMk/>
            <pc:sldMk cId="2140559302" sldId="268"/>
            <ac:spMk id="13" creationId="{5BE2A49E-0BD9-321C-F602-AFA2FCF9B27B}"/>
          </ac:spMkLst>
        </pc:spChg>
        <pc:spChg chg="add del">
          <ac:chgData name="sidhant deokar" userId="e938b7485fca0638" providerId="LiveId" clId="{69BF7AEB-CDD6-4A2C-8AAC-F34714B436C9}" dt="2025-10-03T05:41:17.393" v="93" actId="26606"/>
          <ac:spMkLst>
            <pc:docMk/>
            <pc:sldMk cId="2140559302" sldId="268"/>
            <ac:spMk id="14" creationId="{7F70A2C4-3347-EF31-F002-FB70BCCF4497}"/>
          </ac:spMkLst>
        </pc:spChg>
        <pc:spChg chg="add del">
          <ac:chgData name="sidhant deokar" userId="e938b7485fca0638" providerId="LiveId" clId="{69BF7AEB-CDD6-4A2C-8AAC-F34714B436C9}" dt="2025-10-03T05:41:23.102" v="97" actId="26606"/>
          <ac:spMkLst>
            <pc:docMk/>
            <pc:sldMk cId="2140559302" sldId="268"/>
            <ac:spMk id="15" creationId="{812CB9FF-7D0E-C6EE-FD1E-5414C1C2FEB3}"/>
          </ac:spMkLst>
        </pc:spChg>
        <pc:spChg chg="add del">
          <ac:chgData name="sidhant deokar" userId="e938b7485fca0638" providerId="LiveId" clId="{69BF7AEB-CDD6-4A2C-8AAC-F34714B436C9}" dt="2025-10-03T05:41:23.102" v="97" actId="26606"/>
          <ac:spMkLst>
            <pc:docMk/>
            <pc:sldMk cId="2140559302" sldId="268"/>
            <ac:spMk id="16" creationId="{18A23DEB-8494-976C-8FA7-7C45EC4FA524}"/>
          </ac:spMkLst>
        </pc:spChg>
        <pc:spChg chg="add del">
          <ac:chgData name="sidhant deokar" userId="e938b7485fca0638" providerId="LiveId" clId="{69BF7AEB-CDD6-4A2C-8AAC-F34714B436C9}" dt="2025-10-03T05:41:54.316" v="106" actId="26606"/>
          <ac:spMkLst>
            <pc:docMk/>
            <pc:sldMk cId="2140559302" sldId="268"/>
            <ac:spMk id="18" creationId="{5BE2A49E-0BD9-321C-F602-AFA2FCF9B27B}"/>
          </ac:spMkLst>
        </pc:spChg>
        <pc:spChg chg="add del">
          <ac:chgData name="sidhant deokar" userId="e938b7485fca0638" providerId="LiveId" clId="{69BF7AEB-CDD6-4A2C-8AAC-F34714B436C9}" dt="2025-10-03T05:41:54.316" v="106" actId="26606"/>
          <ac:spMkLst>
            <pc:docMk/>
            <pc:sldMk cId="2140559302" sldId="268"/>
            <ac:spMk id="19" creationId="{812CB9FF-7D0E-C6EE-FD1E-5414C1C2FEB3}"/>
          </ac:spMkLst>
        </pc:spChg>
        <pc:spChg chg="add del">
          <ac:chgData name="sidhant deokar" userId="e938b7485fca0638" providerId="LiveId" clId="{69BF7AEB-CDD6-4A2C-8AAC-F34714B436C9}" dt="2025-10-03T05:41:54.316" v="106" actId="26606"/>
          <ac:spMkLst>
            <pc:docMk/>
            <pc:sldMk cId="2140559302" sldId="268"/>
            <ac:spMk id="20" creationId="{E4AF4B06-53F0-C847-8C21-2E98F1814642}"/>
          </ac:spMkLst>
        </pc:spChg>
        <pc:spChg chg="add del">
          <ac:chgData name="sidhant deokar" userId="e938b7485fca0638" providerId="LiveId" clId="{69BF7AEB-CDD6-4A2C-8AAC-F34714B436C9}" dt="2025-10-03T05:41:54.316" v="106" actId="26606"/>
          <ac:spMkLst>
            <pc:docMk/>
            <pc:sldMk cId="2140559302" sldId="268"/>
            <ac:spMk id="22" creationId="{7F70A2C4-3347-EF31-F002-FB70BCCF4497}"/>
          </ac:spMkLst>
        </pc:spChg>
        <pc:spChg chg="add del">
          <ac:chgData name="sidhant deokar" userId="e938b7485fca0638" providerId="LiveId" clId="{69BF7AEB-CDD6-4A2C-8AAC-F34714B436C9}" dt="2025-10-03T05:42:06.131" v="108" actId="26606"/>
          <ac:spMkLst>
            <pc:docMk/>
            <pc:sldMk cId="2140559302" sldId="268"/>
            <ac:spMk id="27" creationId="{5BE2A49E-0BD9-321C-F602-AFA2FCF9B27B}"/>
          </ac:spMkLst>
        </pc:spChg>
        <pc:spChg chg="add del">
          <ac:chgData name="sidhant deokar" userId="e938b7485fca0638" providerId="LiveId" clId="{69BF7AEB-CDD6-4A2C-8AAC-F34714B436C9}" dt="2025-10-03T05:42:06.131" v="108" actId="26606"/>
          <ac:spMkLst>
            <pc:docMk/>
            <pc:sldMk cId="2140559302" sldId="268"/>
            <ac:spMk id="29" creationId="{0623FB3B-24E7-5304-70D8-3CA402902220}"/>
          </ac:spMkLst>
        </pc:spChg>
        <pc:spChg chg="add del">
          <ac:chgData name="sidhant deokar" userId="e938b7485fca0638" providerId="LiveId" clId="{69BF7AEB-CDD6-4A2C-8AAC-F34714B436C9}" dt="2025-10-03T05:42:06.131" v="108" actId="26606"/>
          <ac:spMkLst>
            <pc:docMk/>
            <pc:sldMk cId="2140559302" sldId="268"/>
            <ac:spMk id="31" creationId="{197ACFF5-6294-AC6E-267D-4EA83CD288B6}"/>
          </ac:spMkLst>
        </pc:spChg>
        <pc:spChg chg="add del">
          <ac:chgData name="sidhant deokar" userId="e938b7485fca0638" providerId="LiveId" clId="{69BF7AEB-CDD6-4A2C-8AAC-F34714B436C9}" dt="2025-10-03T05:42:06.131" v="108" actId="26606"/>
          <ac:spMkLst>
            <pc:docMk/>
            <pc:sldMk cId="2140559302" sldId="268"/>
            <ac:spMk id="33" creationId="{4711BF64-C99B-2F90-ADA1-0C08F9BE8392}"/>
          </ac:spMkLst>
        </pc:spChg>
        <pc:spChg chg="add del">
          <ac:chgData name="sidhant deokar" userId="e938b7485fca0638" providerId="LiveId" clId="{69BF7AEB-CDD6-4A2C-8AAC-F34714B436C9}" dt="2025-10-03T05:42:20.285" v="111" actId="26606"/>
          <ac:spMkLst>
            <pc:docMk/>
            <pc:sldMk cId="2140559302" sldId="268"/>
            <ac:spMk id="39" creationId="{5BE2A49E-0BD9-321C-F602-AFA2FCF9B27B}"/>
          </ac:spMkLst>
        </pc:spChg>
        <pc:spChg chg="add del">
          <ac:chgData name="sidhant deokar" userId="e938b7485fca0638" providerId="LiveId" clId="{69BF7AEB-CDD6-4A2C-8AAC-F34714B436C9}" dt="2025-10-03T05:42:20.285" v="111" actId="26606"/>
          <ac:spMkLst>
            <pc:docMk/>
            <pc:sldMk cId="2140559302" sldId="268"/>
            <ac:spMk id="41" creationId="{3070684C-3153-2F6D-7CE3-EC4ED328CF4F}"/>
          </ac:spMkLst>
        </pc:spChg>
        <pc:spChg chg="add del">
          <ac:chgData name="sidhant deokar" userId="e938b7485fca0638" providerId="LiveId" clId="{69BF7AEB-CDD6-4A2C-8AAC-F34714B436C9}" dt="2025-10-03T05:42:20.285" v="111" actId="26606"/>
          <ac:spMkLst>
            <pc:docMk/>
            <pc:sldMk cId="2140559302" sldId="268"/>
            <ac:spMk id="43" creationId="{B513812A-E909-B195-BC2D-CC42ED328297}"/>
          </ac:spMkLst>
        </pc:spChg>
        <pc:spChg chg="add">
          <ac:chgData name="sidhant deokar" userId="e938b7485fca0638" providerId="LiveId" clId="{69BF7AEB-CDD6-4A2C-8AAC-F34714B436C9}" dt="2025-10-03T05:42:06.131" v="108" actId="26606"/>
          <ac:spMkLst>
            <pc:docMk/>
            <pc:sldMk cId="2140559302" sldId="268"/>
            <ac:spMk id="45" creationId="{D1C5176C-2EFB-26EE-8861-7B15DF1BE50E}"/>
          </ac:spMkLst>
        </pc:spChg>
        <pc:spChg chg="del">
          <ac:chgData name="sidhant deokar" userId="e938b7485fca0638" providerId="LiveId" clId="{69BF7AEB-CDD6-4A2C-8AAC-F34714B436C9}" dt="2025-10-03T05:42:20.285" v="111" actId="26606"/>
          <ac:spMkLst>
            <pc:docMk/>
            <pc:sldMk cId="2140559302" sldId="268"/>
            <ac:spMk id="47" creationId="{FFD2C4A5-3834-6A11-3AF5-EF3EB1731937}"/>
          </ac:spMkLst>
        </pc:spChg>
        <pc:spChg chg="add del">
          <ac:chgData name="sidhant deokar" userId="e938b7485fca0638" providerId="LiveId" clId="{69BF7AEB-CDD6-4A2C-8AAC-F34714B436C9}" dt="2025-10-03T05:42:20.285" v="111" actId="26606"/>
          <ac:spMkLst>
            <pc:docMk/>
            <pc:sldMk cId="2140559302" sldId="268"/>
            <ac:spMk id="51" creationId="{3840A4CF-C667-78FB-0832-B4BF4A16F18B}"/>
          </ac:spMkLst>
        </pc:spChg>
        <pc:spChg chg="add">
          <ac:chgData name="sidhant deokar" userId="e938b7485fca0638" providerId="LiveId" clId="{69BF7AEB-CDD6-4A2C-8AAC-F34714B436C9}" dt="2025-10-03T05:42:20.285" v="111" actId="26606"/>
          <ac:spMkLst>
            <pc:docMk/>
            <pc:sldMk cId="2140559302" sldId="268"/>
            <ac:spMk id="56" creationId="{5BE2A49E-0BD9-321C-F602-AFA2FCF9B27B}"/>
          </ac:spMkLst>
        </pc:spChg>
        <pc:spChg chg="add">
          <ac:chgData name="sidhant deokar" userId="e938b7485fca0638" providerId="LiveId" clId="{69BF7AEB-CDD6-4A2C-8AAC-F34714B436C9}" dt="2025-10-03T05:42:20.285" v="111" actId="26606"/>
          <ac:spMkLst>
            <pc:docMk/>
            <pc:sldMk cId="2140559302" sldId="268"/>
            <ac:spMk id="58" creationId="{0623FB3B-24E7-5304-70D8-3CA402902220}"/>
          </ac:spMkLst>
        </pc:spChg>
        <pc:spChg chg="add">
          <ac:chgData name="sidhant deokar" userId="e938b7485fca0638" providerId="LiveId" clId="{69BF7AEB-CDD6-4A2C-8AAC-F34714B436C9}" dt="2025-10-03T05:42:20.285" v="111" actId="26606"/>
          <ac:spMkLst>
            <pc:docMk/>
            <pc:sldMk cId="2140559302" sldId="268"/>
            <ac:spMk id="60" creationId="{197ACFF5-6294-AC6E-267D-4EA83CD288B6}"/>
          </ac:spMkLst>
        </pc:spChg>
        <pc:spChg chg="add">
          <ac:chgData name="sidhant deokar" userId="e938b7485fca0638" providerId="LiveId" clId="{69BF7AEB-CDD6-4A2C-8AAC-F34714B436C9}" dt="2025-10-03T05:42:20.285" v="111" actId="26606"/>
          <ac:spMkLst>
            <pc:docMk/>
            <pc:sldMk cId="2140559302" sldId="268"/>
            <ac:spMk id="62" creationId="{4711BF64-C99B-2F90-ADA1-0C08F9BE8392}"/>
          </ac:spMkLst>
        </pc:spChg>
        <pc:picChg chg="add del">
          <ac:chgData name="sidhant deokar" userId="e938b7485fca0638" providerId="LiveId" clId="{69BF7AEB-CDD6-4A2C-8AAC-F34714B436C9}" dt="2025-10-03T05:41:17.393" v="93" actId="26606"/>
          <ac:picMkLst>
            <pc:docMk/>
            <pc:sldMk cId="2140559302" sldId="268"/>
            <ac:picMk id="4" creationId="{B026B7E6-B877-6EED-3B23-88F503C4669A}"/>
          </ac:picMkLst>
        </pc:picChg>
        <pc:picChg chg="add del mod">
          <ac:chgData name="sidhant deokar" userId="e938b7485fca0638" providerId="LiveId" clId="{69BF7AEB-CDD6-4A2C-8AAC-F34714B436C9}" dt="2025-10-03T05:41:59.561" v="107" actId="478"/>
          <ac:picMkLst>
            <pc:docMk/>
            <pc:sldMk cId="2140559302" sldId="268"/>
            <ac:picMk id="21" creationId="{B026B7E6-B877-6EED-3B23-88F503C4669A}"/>
          </ac:picMkLst>
        </pc:picChg>
        <pc:picChg chg="mod">
          <ac:chgData name="sidhant deokar" userId="e938b7485fca0638" providerId="LiveId" clId="{69BF7AEB-CDD6-4A2C-8AAC-F34714B436C9}" dt="2025-10-03T05:42:17.902" v="110" actId="1076"/>
          <ac:picMkLst>
            <pc:docMk/>
            <pc:sldMk cId="2140559302" sldId="268"/>
            <ac:picMk id="35" creationId="{F5137F93-7B92-7CAE-DB56-BCC990DE40D0}"/>
          </ac:picMkLst>
        </pc:picChg>
      </pc:sldChg>
      <pc:sldChg chg="addSp delSp modSp new mod">
        <pc:chgData name="sidhant deokar" userId="e938b7485fca0638" providerId="LiveId" clId="{69BF7AEB-CDD6-4A2C-8AAC-F34714B436C9}" dt="2025-10-03T05:56:37.683" v="176" actId="21"/>
        <pc:sldMkLst>
          <pc:docMk/>
          <pc:sldMk cId="624970315" sldId="269"/>
        </pc:sldMkLst>
        <pc:spChg chg="add del mod">
          <ac:chgData name="sidhant deokar" userId="e938b7485fca0638" providerId="LiveId" clId="{69BF7AEB-CDD6-4A2C-8AAC-F34714B436C9}" dt="2025-10-03T05:56:37.683" v="176" actId="21"/>
          <ac:spMkLst>
            <pc:docMk/>
            <pc:sldMk cId="624970315" sldId="269"/>
            <ac:spMk id="2" creationId="{B772E6D6-47D4-EAA5-E73C-C3AEEF3264DF}"/>
          </ac:spMkLst>
        </pc:spChg>
        <pc:picChg chg="add mod">
          <ac:chgData name="sidhant deokar" userId="e938b7485fca0638" providerId="LiveId" clId="{69BF7AEB-CDD6-4A2C-8AAC-F34714B436C9}" dt="2025-10-03T05:55:45.575" v="171" actId="1076"/>
          <ac:picMkLst>
            <pc:docMk/>
            <pc:sldMk cId="624970315" sldId="269"/>
            <ac:picMk id="4" creationId="{FFABFF3A-6B6E-D32D-0464-C0755402E807}"/>
          </ac:picMkLst>
        </pc:picChg>
        <pc:picChg chg="add mod">
          <ac:chgData name="sidhant deokar" userId="e938b7485fca0638" providerId="LiveId" clId="{69BF7AEB-CDD6-4A2C-8AAC-F34714B436C9}" dt="2025-10-03T05:56:13.980" v="173" actId="1076"/>
          <ac:picMkLst>
            <pc:docMk/>
            <pc:sldMk cId="624970315" sldId="269"/>
            <ac:picMk id="6" creationId="{8C2AAF19-453F-27C3-D5D1-D1E555172CC6}"/>
          </ac:picMkLst>
        </pc:picChg>
      </pc:sldChg>
      <pc:sldChg chg="addSp modSp new mod">
        <pc:chgData name="sidhant deokar" userId="e938b7485fca0638" providerId="LiveId" clId="{69BF7AEB-CDD6-4A2C-8AAC-F34714B436C9}" dt="2025-10-03T05:58:53.209" v="246" actId="1076"/>
        <pc:sldMkLst>
          <pc:docMk/>
          <pc:sldMk cId="1851700496" sldId="270"/>
        </pc:sldMkLst>
        <pc:spChg chg="add mod">
          <ac:chgData name="sidhant deokar" userId="e938b7485fca0638" providerId="LiveId" clId="{69BF7AEB-CDD6-4A2C-8AAC-F34714B436C9}" dt="2025-10-03T05:57:00.662" v="190" actId="20577"/>
          <ac:spMkLst>
            <pc:docMk/>
            <pc:sldMk cId="1851700496" sldId="270"/>
            <ac:spMk id="2" creationId="{097466AA-4248-B0AD-8063-323D6A57C00E}"/>
          </ac:spMkLst>
        </pc:spChg>
        <pc:picChg chg="add mod">
          <ac:chgData name="sidhant deokar" userId="e938b7485fca0638" providerId="LiveId" clId="{69BF7AEB-CDD6-4A2C-8AAC-F34714B436C9}" dt="2025-10-03T05:58:36.696" v="244" actId="1076"/>
          <ac:picMkLst>
            <pc:docMk/>
            <pc:sldMk cId="1851700496" sldId="270"/>
            <ac:picMk id="4" creationId="{DB70F4A0-D902-B5C6-ECD5-30F837DA1AB5}"/>
          </ac:picMkLst>
        </pc:picChg>
        <pc:picChg chg="add mod">
          <ac:chgData name="sidhant deokar" userId="e938b7485fca0638" providerId="LiveId" clId="{69BF7AEB-CDD6-4A2C-8AAC-F34714B436C9}" dt="2025-10-03T05:58:53.209" v="246" actId="1076"/>
          <ac:picMkLst>
            <pc:docMk/>
            <pc:sldMk cId="1851700496" sldId="270"/>
            <ac:picMk id="6" creationId="{EA04D060-1C2F-628C-8580-FC911BD7CE16}"/>
          </ac:picMkLst>
        </pc:picChg>
      </pc:sldChg>
      <pc:sldChg chg="addSp modSp new mod">
        <pc:chgData name="sidhant deokar" userId="e938b7485fca0638" providerId="LiveId" clId="{69BF7AEB-CDD6-4A2C-8AAC-F34714B436C9}" dt="2025-10-03T05:59:46.228" v="250" actId="1076"/>
        <pc:sldMkLst>
          <pc:docMk/>
          <pc:sldMk cId="4203258172" sldId="271"/>
        </pc:sldMkLst>
        <pc:spChg chg="add mod">
          <ac:chgData name="sidhant deokar" userId="e938b7485fca0638" providerId="LiveId" clId="{69BF7AEB-CDD6-4A2C-8AAC-F34714B436C9}" dt="2025-10-03T05:57:50.479" v="209" actId="20577"/>
          <ac:spMkLst>
            <pc:docMk/>
            <pc:sldMk cId="4203258172" sldId="271"/>
            <ac:spMk id="2" creationId="{29B5EB1E-2766-CD92-8B83-F7BA321CD5E5}"/>
          </ac:spMkLst>
        </pc:spChg>
        <pc:picChg chg="add mod">
          <ac:chgData name="sidhant deokar" userId="e938b7485fca0638" providerId="LiveId" clId="{69BF7AEB-CDD6-4A2C-8AAC-F34714B436C9}" dt="2025-10-03T05:59:25.642" v="248" actId="1076"/>
          <ac:picMkLst>
            <pc:docMk/>
            <pc:sldMk cId="4203258172" sldId="271"/>
            <ac:picMk id="4" creationId="{991E0DE5-A193-B5A9-D1D5-5E6B75367617}"/>
          </ac:picMkLst>
        </pc:picChg>
        <pc:picChg chg="add mod">
          <ac:chgData name="sidhant deokar" userId="e938b7485fca0638" providerId="LiveId" clId="{69BF7AEB-CDD6-4A2C-8AAC-F34714B436C9}" dt="2025-10-03T05:59:46.228" v="250" actId="1076"/>
          <ac:picMkLst>
            <pc:docMk/>
            <pc:sldMk cId="4203258172" sldId="271"/>
            <ac:picMk id="6" creationId="{EDC18620-E948-46C3-A535-CA16DDC73813}"/>
          </ac:picMkLst>
        </pc:picChg>
      </pc:sldChg>
      <pc:sldChg chg="addSp modSp add mod">
        <pc:chgData name="sidhant deokar" userId="e938b7485fca0638" providerId="LiveId" clId="{69BF7AEB-CDD6-4A2C-8AAC-F34714B436C9}" dt="2025-10-03T06:01:27.478" v="273" actId="14861"/>
        <pc:sldMkLst>
          <pc:docMk/>
          <pc:sldMk cId="448761818" sldId="272"/>
        </pc:sldMkLst>
        <pc:spChg chg="mod">
          <ac:chgData name="sidhant deokar" userId="e938b7485fca0638" providerId="LiveId" clId="{69BF7AEB-CDD6-4A2C-8AAC-F34714B436C9}" dt="2025-10-03T06:00:00.998" v="258" actId="20577"/>
          <ac:spMkLst>
            <pc:docMk/>
            <pc:sldMk cId="448761818" sldId="272"/>
            <ac:spMk id="2" creationId="{C3BF8775-EFD8-DE2A-B256-951B3642FF70}"/>
          </ac:spMkLst>
        </pc:spChg>
        <pc:picChg chg="add mod">
          <ac:chgData name="sidhant deokar" userId="e938b7485fca0638" providerId="LiveId" clId="{69BF7AEB-CDD6-4A2C-8AAC-F34714B436C9}" dt="2025-10-03T06:01:27.478" v="273" actId="14861"/>
          <ac:picMkLst>
            <pc:docMk/>
            <pc:sldMk cId="448761818" sldId="272"/>
            <ac:picMk id="4" creationId="{4ED8ED23-CEAA-3151-CD0A-84697B0BBD7C}"/>
          </ac:picMkLst>
        </pc:picChg>
        <pc:picChg chg="add mod">
          <ac:chgData name="sidhant deokar" userId="e938b7485fca0638" providerId="LiveId" clId="{69BF7AEB-CDD6-4A2C-8AAC-F34714B436C9}" dt="2025-10-03T06:01:16.001" v="272" actId="14861"/>
          <ac:picMkLst>
            <pc:docMk/>
            <pc:sldMk cId="448761818" sldId="272"/>
            <ac:picMk id="6" creationId="{B93653EB-D375-7F95-5E84-38ABAB43506F}"/>
          </ac:picMkLst>
        </pc:picChg>
      </pc:sldChg>
      <pc:sldChg chg="addSp modSp add mod">
        <pc:chgData name="sidhant deokar" userId="e938b7485fca0638" providerId="LiveId" clId="{69BF7AEB-CDD6-4A2C-8AAC-F34714B436C9}" dt="2025-10-03T06:02:38.051" v="282" actId="14861"/>
        <pc:sldMkLst>
          <pc:docMk/>
          <pc:sldMk cId="309214508" sldId="273"/>
        </pc:sldMkLst>
        <pc:spChg chg="mod">
          <ac:chgData name="sidhant deokar" userId="e938b7485fca0638" providerId="LiveId" clId="{69BF7AEB-CDD6-4A2C-8AAC-F34714B436C9}" dt="2025-10-03T05:58:04.696" v="241" actId="20577"/>
          <ac:spMkLst>
            <pc:docMk/>
            <pc:sldMk cId="309214508" sldId="273"/>
            <ac:spMk id="2" creationId="{A2C032CA-1473-03FF-A057-E3C9F55BCEE1}"/>
          </ac:spMkLst>
        </pc:spChg>
        <pc:picChg chg="add mod ord">
          <ac:chgData name="sidhant deokar" userId="e938b7485fca0638" providerId="LiveId" clId="{69BF7AEB-CDD6-4A2C-8AAC-F34714B436C9}" dt="2025-10-03T06:02:25.227" v="281" actId="339"/>
          <ac:picMkLst>
            <pc:docMk/>
            <pc:sldMk cId="309214508" sldId="273"/>
            <ac:picMk id="4" creationId="{93D3AC1E-E820-2F83-DA7C-D06BBB862190}"/>
          </ac:picMkLst>
        </pc:picChg>
        <pc:picChg chg="add mod">
          <ac:chgData name="sidhant deokar" userId="e938b7485fca0638" providerId="LiveId" clId="{69BF7AEB-CDD6-4A2C-8AAC-F34714B436C9}" dt="2025-10-03T06:02:38.051" v="282" actId="14861"/>
          <ac:picMkLst>
            <pc:docMk/>
            <pc:sldMk cId="309214508" sldId="273"/>
            <ac:picMk id="6" creationId="{085E6D6E-4F89-E21B-BAAE-A965D6E98A47}"/>
          </ac:picMkLst>
        </pc:picChg>
      </pc:sldChg>
      <pc:sldChg chg="addSp delSp modSp new mod setBg">
        <pc:chgData name="sidhant deokar" userId="e938b7485fca0638" providerId="LiveId" clId="{69BF7AEB-CDD6-4A2C-8AAC-F34714B436C9}" dt="2025-10-03T07:06:08.509" v="425" actId="26606"/>
        <pc:sldMkLst>
          <pc:docMk/>
          <pc:sldMk cId="3757093820" sldId="274"/>
        </pc:sldMkLst>
        <pc:spChg chg="add mod">
          <ac:chgData name="sidhant deokar" userId="e938b7485fca0638" providerId="LiveId" clId="{69BF7AEB-CDD6-4A2C-8AAC-F34714B436C9}" dt="2025-10-03T07:06:08.509" v="425" actId="26606"/>
          <ac:spMkLst>
            <pc:docMk/>
            <pc:sldMk cId="3757093820" sldId="274"/>
            <ac:spMk id="2" creationId="{3DC6E3DF-CBE7-677B-CF65-F5B4892B788D}"/>
          </ac:spMkLst>
        </pc:spChg>
        <pc:spChg chg="add del mod">
          <ac:chgData name="sidhant deokar" userId="e938b7485fca0638" providerId="LiveId" clId="{69BF7AEB-CDD6-4A2C-8AAC-F34714B436C9}" dt="2025-10-03T07:04:27.211" v="390" actId="478"/>
          <ac:spMkLst>
            <pc:docMk/>
            <pc:sldMk cId="3757093820" sldId="274"/>
            <ac:spMk id="3" creationId="{C189EE56-AE06-C7DA-A664-391945E4C5F7}"/>
          </ac:spMkLst>
        </pc:spChg>
        <pc:spChg chg="add del mod">
          <ac:chgData name="sidhant deokar" userId="e938b7485fca0638" providerId="LiveId" clId="{69BF7AEB-CDD6-4A2C-8AAC-F34714B436C9}" dt="2025-10-03T07:04:27.211" v="390" actId="478"/>
          <ac:spMkLst>
            <pc:docMk/>
            <pc:sldMk cId="3757093820" sldId="274"/>
            <ac:spMk id="5" creationId="{9F72DEE5-EC39-EF83-D4E2-F4CA48867AFD}"/>
          </ac:spMkLst>
        </pc:spChg>
        <pc:spChg chg="add del mod">
          <ac:chgData name="sidhant deokar" userId="e938b7485fca0638" providerId="LiveId" clId="{69BF7AEB-CDD6-4A2C-8AAC-F34714B436C9}" dt="2025-10-03T07:04:27.211" v="390" actId="478"/>
          <ac:spMkLst>
            <pc:docMk/>
            <pc:sldMk cId="3757093820" sldId="274"/>
            <ac:spMk id="6" creationId="{2557384D-723D-20D0-3CB6-AB96BBDA7E60}"/>
          </ac:spMkLst>
        </pc:spChg>
        <pc:spChg chg="add del">
          <ac:chgData name="sidhant deokar" userId="e938b7485fca0638" providerId="LiveId" clId="{69BF7AEB-CDD6-4A2C-8AAC-F34714B436C9}" dt="2025-10-03T06:57:10.389" v="313" actId="26606"/>
          <ac:spMkLst>
            <pc:docMk/>
            <pc:sldMk cId="3757093820" sldId="274"/>
            <ac:spMk id="8" creationId="{5BE2A49E-0BD9-321C-F602-AFA2FCF9B27B}"/>
          </ac:spMkLst>
        </pc:spChg>
        <pc:spChg chg="add del">
          <ac:chgData name="sidhant deokar" userId="e938b7485fca0638" providerId="LiveId" clId="{69BF7AEB-CDD6-4A2C-8AAC-F34714B436C9}" dt="2025-10-03T07:06:08.490" v="424" actId="26606"/>
          <ac:spMkLst>
            <pc:docMk/>
            <pc:sldMk cId="3757093820" sldId="274"/>
            <ac:spMk id="9" creationId="{5BE2A49E-0BD9-321C-F602-AFA2FCF9B27B}"/>
          </ac:spMkLst>
        </pc:spChg>
        <pc:spChg chg="add del">
          <ac:chgData name="sidhant deokar" userId="e938b7485fca0638" providerId="LiveId" clId="{69BF7AEB-CDD6-4A2C-8AAC-F34714B436C9}" dt="2025-10-03T06:57:10.389" v="313" actId="26606"/>
          <ac:spMkLst>
            <pc:docMk/>
            <pc:sldMk cId="3757093820" sldId="274"/>
            <ac:spMk id="10" creationId="{EA7E8276-E7F8-D393-6F54-0BF8862C33E7}"/>
          </ac:spMkLst>
        </pc:spChg>
        <pc:spChg chg="add del">
          <ac:chgData name="sidhant deokar" userId="e938b7485fca0638" providerId="LiveId" clId="{69BF7AEB-CDD6-4A2C-8AAC-F34714B436C9}" dt="2025-10-03T07:06:08.490" v="424" actId="26606"/>
          <ac:spMkLst>
            <pc:docMk/>
            <pc:sldMk cId="3757093820" sldId="274"/>
            <ac:spMk id="11" creationId="{298610F1-E865-734C-A01F-A818EC23E67E}"/>
          </ac:spMkLst>
        </pc:spChg>
        <pc:spChg chg="add del">
          <ac:chgData name="sidhant deokar" userId="e938b7485fca0638" providerId="LiveId" clId="{69BF7AEB-CDD6-4A2C-8AAC-F34714B436C9}" dt="2025-10-03T06:57:10.389" v="313" actId="26606"/>
          <ac:spMkLst>
            <pc:docMk/>
            <pc:sldMk cId="3757093820" sldId="274"/>
            <ac:spMk id="12" creationId="{667DFE30-E9B4-B520-D9CF-5181D140E2EF}"/>
          </ac:spMkLst>
        </pc:spChg>
        <pc:spChg chg="add del">
          <ac:chgData name="sidhant deokar" userId="e938b7485fca0638" providerId="LiveId" clId="{69BF7AEB-CDD6-4A2C-8AAC-F34714B436C9}" dt="2025-10-03T06:57:10.389" v="313" actId="26606"/>
          <ac:spMkLst>
            <pc:docMk/>
            <pc:sldMk cId="3757093820" sldId="274"/>
            <ac:spMk id="14" creationId="{9464ED38-224B-AB8F-2B4A-18C5B2BE0BF4}"/>
          </ac:spMkLst>
        </pc:spChg>
        <pc:spChg chg="add del">
          <ac:chgData name="sidhant deokar" userId="e938b7485fca0638" providerId="LiveId" clId="{69BF7AEB-CDD6-4A2C-8AAC-F34714B436C9}" dt="2025-10-03T07:06:08.490" v="424" actId="26606"/>
          <ac:spMkLst>
            <pc:docMk/>
            <pc:sldMk cId="3757093820" sldId="274"/>
            <ac:spMk id="16" creationId="{F502EAEE-449D-202E-8B05-B5860AE03115}"/>
          </ac:spMkLst>
        </pc:spChg>
        <pc:spChg chg="add">
          <ac:chgData name="sidhant deokar" userId="e938b7485fca0638" providerId="LiveId" clId="{69BF7AEB-CDD6-4A2C-8AAC-F34714B436C9}" dt="2025-10-03T07:06:08.509" v="425" actId="26606"/>
          <ac:spMkLst>
            <pc:docMk/>
            <pc:sldMk cId="3757093820" sldId="274"/>
            <ac:spMk id="18" creationId="{5BE2A49E-0BD9-321C-F602-AFA2FCF9B27B}"/>
          </ac:spMkLst>
        </pc:spChg>
        <pc:spChg chg="add">
          <ac:chgData name="sidhant deokar" userId="e938b7485fca0638" providerId="LiveId" clId="{69BF7AEB-CDD6-4A2C-8AAC-F34714B436C9}" dt="2025-10-03T07:06:08.509" v="425" actId="26606"/>
          <ac:spMkLst>
            <pc:docMk/>
            <pc:sldMk cId="3757093820" sldId="274"/>
            <ac:spMk id="19" creationId="{A7E26772-EAFC-10BB-4659-99BF2A8A1546}"/>
          </ac:spMkLst>
        </pc:spChg>
        <pc:spChg chg="add">
          <ac:chgData name="sidhant deokar" userId="e938b7485fca0638" providerId="LiveId" clId="{69BF7AEB-CDD6-4A2C-8AAC-F34714B436C9}" dt="2025-10-03T07:06:08.509" v="425" actId="26606"/>
          <ac:spMkLst>
            <pc:docMk/>
            <pc:sldMk cId="3757093820" sldId="274"/>
            <ac:spMk id="20" creationId="{E4AEFA6A-E623-CF1A-3DDF-C38D3A7E2CE2}"/>
          </ac:spMkLst>
        </pc:spChg>
        <pc:graphicFrameChg chg="add mod modGraphic">
          <ac:chgData name="sidhant deokar" userId="e938b7485fca0638" providerId="LiveId" clId="{69BF7AEB-CDD6-4A2C-8AAC-F34714B436C9}" dt="2025-10-03T07:06:08.509" v="425" actId="26606"/>
          <ac:graphicFrameMkLst>
            <pc:docMk/>
            <pc:sldMk cId="3757093820" sldId="274"/>
            <ac:graphicFrameMk id="7" creationId="{18311E0C-3941-198A-95F9-EC2D6DB38DA1}"/>
          </ac:graphicFrameMkLst>
        </pc:graphicFrameChg>
        <pc:picChg chg="add del">
          <ac:chgData name="sidhant deokar" userId="e938b7485fca0638" providerId="LiveId" clId="{69BF7AEB-CDD6-4A2C-8AAC-F34714B436C9}" dt="2025-10-03T06:57:10.389" v="313" actId="26606"/>
          <ac:picMkLst>
            <pc:docMk/>
            <pc:sldMk cId="3757093820" sldId="274"/>
            <ac:picMk id="4" creationId="{3F4BF0BB-F263-28AE-7C9B-D88C26CF1B6D}"/>
          </ac:picMkLst>
        </pc:picChg>
      </pc:sldChg>
      <pc:sldChg chg="addSp delSp modSp new mod setBg">
        <pc:chgData name="sidhant deokar" userId="e938b7485fca0638" providerId="LiveId" clId="{69BF7AEB-CDD6-4A2C-8AAC-F34714B436C9}" dt="2025-10-03T07:09:28.549" v="469" actId="1076"/>
        <pc:sldMkLst>
          <pc:docMk/>
          <pc:sldMk cId="67612897" sldId="275"/>
        </pc:sldMkLst>
        <pc:spChg chg="add mod">
          <ac:chgData name="sidhant deokar" userId="e938b7485fca0638" providerId="LiveId" clId="{69BF7AEB-CDD6-4A2C-8AAC-F34714B436C9}" dt="2025-10-03T07:09:28.549" v="469" actId="1076"/>
          <ac:spMkLst>
            <pc:docMk/>
            <pc:sldMk cId="67612897" sldId="275"/>
            <ac:spMk id="4" creationId="{AD6C22C2-AE71-0E41-8918-8C4E4B16136F}"/>
          </ac:spMkLst>
        </pc:spChg>
        <pc:spChg chg="add del">
          <ac:chgData name="sidhant deokar" userId="e938b7485fca0638" providerId="LiveId" clId="{69BF7AEB-CDD6-4A2C-8AAC-F34714B436C9}" dt="2025-10-03T07:08:27.192" v="430" actId="26606"/>
          <ac:spMkLst>
            <pc:docMk/>
            <pc:sldMk cId="67612897" sldId="275"/>
            <ac:spMk id="8" creationId="{818D3569-35F6-9F66-D447-1EB0960080CA}"/>
          </ac:spMkLst>
        </pc:spChg>
        <pc:spChg chg="add">
          <ac:chgData name="sidhant deokar" userId="e938b7485fca0638" providerId="LiveId" clId="{69BF7AEB-CDD6-4A2C-8AAC-F34714B436C9}" dt="2025-10-03T07:08:27.198" v="431" actId="26606"/>
          <ac:spMkLst>
            <pc:docMk/>
            <pc:sldMk cId="67612897" sldId="275"/>
            <ac:spMk id="10" creationId="{72843310-8E09-C809-A540-5B06954B522F}"/>
          </ac:spMkLst>
        </pc:spChg>
        <pc:spChg chg="add">
          <ac:chgData name="sidhant deokar" userId="e938b7485fca0638" providerId="LiveId" clId="{69BF7AEB-CDD6-4A2C-8AAC-F34714B436C9}" dt="2025-10-03T07:08:27.198" v="431" actId="26606"/>
          <ac:spMkLst>
            <pc:docMk/>
            <pc:sldMk cId="67612897" sldId="275"/>
            <ac:spMk id="11" creationId="{818D3569-35F6-9F66-D447-1EB0960080CA}"/>
          </ac:spMkLst>
        </pc:spChg>
        <pc:picChg chg="add mod">
          <ac:chgData name="sidhant deokar" userId="e938b7485fca0638" providerId="LiveId" clId="{69BF7AEB-CDD6-4A2C-8AAC-F34714B436C9}" dt="2025-10-03T07:08:45.399" v="434" actId="1582"/>
          <ac:picMkLst>
            <pc:docMk/>
            <pc:sldMk cId="67612897" sldId="275"/>
            <ac:picMk id="3" creationId="{68E44F12-1067-3A7C-D513-4C1C11E6D310}"/>
          </ac:picMkLst>
        </pc:picChg>
      </pc:sldChg>
      <pc:sldChg chg="addSp delSp add del setBg delDesignElem">
        <pc:chgData name="sidhant deokar" userId="e938b7485fca0638" providerId="LiveId" clId="{69BF7AEB-CDD6-4A2C-8AAC-F34714B436C9}" dt="2025-10-03T06:55:59.992" v="286"/>
        <pc:sldMkLst>
          <pc:docMk/>
          <pc:sldMk cId="2752502862" sldId="275"/>
        </pc:sldMkLst>
        <pc:spChg chg="add del">
          <ac:chgData name="sidhant deokar" userId="e938b7485fca0638" providerId="LiveId" clId="{69BF7AEB-CDD6-4A2C-8AAC-F34714B436C9}" dt="2025-10-03T06:55:59.992" v="286"/>
          <ac:spMkLst>
            <pc:docMk/>
            <pc:sldMk cId="2752502862" sldId="275"/>
            <ac:spMk id="15" creationId="{FE02B086-E99A-F826-A5C5-AE612AE76661}"/>
          </ac:spMkLst>
        </pc:spChg>
        <pc:spChg chg="add del">
          <ac:chgData name="sidhant deokar" userId="e938b7485fca0638" providerId="LiveId" clId="{69BF7AEB-CDD6-4A2C-8AAC-F34714B436C9}" dt="2025-10-03T06:55:59.992" v="286"/>
          <ac:spMkLst>
            <pc:docMk/>
            <pc:sldMk cId="2752502862" sldId="275"/>
            <ac:spMk id="16" creationId="{8F71980B-2465-A662-E5BE-B48BF03D4AA3}"/>
          </ac:spMkLst>
        </pc:spChg>
        <pc:spChg chg="add del">
          <ac:chgData name="sidhant deokar" userId="e938b7485fca0638" providerId="LiveId" clId="{69BF7AEB-CDD6-4A2C-8AAC-F34714B436C9}" dt="2025-10-03T06:55:59.992" v="286"/>
          <ac:spMkLst>
            <pc:docMk/>
            <pc:sldMk cId="2752502862" sldId="275"/>
            <ac:spMk id="17" creationId="{C332893D-AFB1-892A-CCA6-EEC2AA4B4609}"/>
          </ac:spMkLst>
        </pc:spChg>
        <pc:spChg chg="add del">
          <ac:chgData name="sidhant deokar" userId="e938b7485fca0638" providerId="LiveId" clId="{69BF7AEB-CDD6-4A2C-8AAC-F34714B436C9}" dt="2025-10-03T06:55:59.992" v="286"/>
          <ac:spMkLst>
            <pc:docMk/>
            <pc:sldMk cId="2752502862" sldId="275"/>
            <ac:spMk id="18" creationId="{A41C2C57-341F-A980-F56E-5919518E7F69}"/>
          </ac:spMkLst>
        </pc:spChg>
      </pc:sldChg>
      <pc:sldChg chg="addSp modSp new mod">
        <pc:chgData name="sidhant deokar" userId="e938b7485fca0638" providerId="LiveId" clId="{69BF7AEB-CDD6-4A2C-8AAC-F34714B436C9}" dt="2025-10-03T07:16:10.832" v="499" actId="1076"/>
        <pc:sldMkLst>
          <pc:docMk/>
          <pc:sldMk cId="4126468606" sldId="276"/>
        </pc:sldMkLst>
        <pc:spChg chg="add mod">
          <ac:chgData name="sidhant deokar" userId="e938b7485fca0638" providerId="LiveId" clId="{69BF7AEB-CDD6-4A2C-8AAC-F34714B436C9}" dt="2025-10-03T07:10:01.422" v="479" actId="20577"/>
          <ac:spMkLst>
            <pc:docMk/>
            <pc:sldMk cId="4126468606" sldId="276"/>
            <ac:spMk id="2" creationId="{6B6A5D28-D763-6DFB-F711-6B05D18CDC52}"/>
          </ac:spMkLst>
        </pc:spChg>
        <pc:picChg chg="add mod">
          <ac:chgData name="sidhant deokar" userId="e938b7485fca0638" providerId="LiveId" clId="{69BF7AEB-CDD6-4A2C-8AAC-F34714B436C9}" dt="2025-10-03T07:11:58.633" v="481" actId="1076"/>
          <ac:picMkLst>
            <pc:docMk/>
            <pc:sldMk cId="4126468606" sldId="276"/>
            <ac:picMk id="4" creationId="{A22A13D5-1CA6-9817-2981-7A8C5C78D469}"/>
          </ac:picMkLst>
        </pc:picChg>
        <pc:picChg chg="add mod">
          <ac:chgData name="sidhant deokar" userId="e938b7485fca0638" providerId="LiveId" clId="{69BF7AEB-CDD6-4A2C-8AAC-F34714B436C9}" dt="2025-10-03T07:16:10.832" v="499" actId="1076"/>
          <ac:picMkLst>
            <pc:docMk/>
            <pc:sldMk cId="4126468606" sldId="276"/>
            <ac:picMk id="6" creationId="{A5D77FE7-1B5B-7C76-5857-D4B0F7C73919}"/>
          </ac:picMkLst>
        </pc:picChg>
        <pc:picChg chg="add mod">
          <ac:chgData name="sidhant deokar" userId="e938b7485fca0638" providerId="LiveId" clId="{69BF7AEB-CDD6-4A2C-8AAC-F34714B436C9}" dt="2025-10-03T07:16:08.960" v="498" actId="1076"/>
          <ac:picMkLst>
            <pc:docMk/>
            <pc:sldMk cId="4126468606" sldId="276"/>
            <ac:picMk id="8" creationId="{8D62BAF5-C2D8-2C7B-6334-ACED909EF600}"/>
          </ac:picMkLst>
        </pc:picChg>
        <pc:picChg chg="add mod">
          <ac:chgData name="sidhant deokar" userId="e938b7485fca0638" providerId="LiveId" clId="{69BF7AEB-CDD6-4A2C-8AAC-F34714B436C9}" dt="2025-10-03T07:16:07.247" v="497" actId="1076"/>
          <ac:picMkLst>
            <pc:docMk/>
            <pc:sldMk cId="4126468606" sldId="276"/>
            <ac:picMk id="10" creationId="{1B7E7506-28CB-DA89-1824-FBE69640A75A}"/>
          </ac:picMkLst>
        </pc:picChg>
        <pc:picChg chg="add mod">
          <ac:chgData name="sidhant deokar" userId="e938b7485fca0638" providerId="LiveId" clId="{69BF7AEB-CDD6-4A2C-8AAC-F34714B436C9}" dt="2025-10-03T07:16:04.680" v="496" actId="1076"/>
          <ac:picMkLst>
            <pc:docMk/>
            <pc:sldMk cId="4126468606" sldId="276"/>
            <ac:picMk id="12" creationId="{2D6114F5-F7B4-C76C-02CD-CF8E6F6999CB}"/>
          </ac:picMkLst>
        </pc:picChg>
        <pc:picChg chg="add mod">
          <ac:chgData name="sidhant deokar" userId="e938b7485fca0638" providerId="LiveId" clId="{69BF7AEB-CDD6-4A2C-8AAC-F34714B436C9}" dt="2025-10-03T07:16:00.678" v="495" actId="1076"/>
          <ac:picMkLst>
            <pc:docMk/>
            <pc:sldMk cId="4126468606" sldId="276"/>
            <ac:picMk id="14" creationId="{974229E5-7618-2888-F09F-F25A783BD10D}"/>
          </ac:picMkLst>
        </pc:picChg>
      </pc:sldChg>
      <pc:sldChg chg="addSp modSp new mod">
        <pc:chgData name="sidhant deokar" userId="e938b7485fca0638" providerId="LiveId" clId="{69BF7AEB-CDD6-4A2C-8AAC-F34714B436C9}" dt="2025-10-03T12:33:05.048" v="518" actId="1440"/>
        <pc:sldMkLst>
          <pc:docMk/>
          <pc:sldMk cId="309663812" sldId="277"/>
        </pc:sldMkLst>
        <pc:spChg chg="add mod">
          <ac:chgData name="sidhant deokar" userId="e938b7485fca0638" providerId="LiveId" clId="{69BF7AEB-CDD6-4A2C-8AAC-F34714B436C9}" dt="2025-10-03T12:30:37.724" v="513" actId="20577"/>
          <ac:spMkLst>
            <pc:docMk/>
            <pc:sldMk cId="309663812" sldId="277"/>
            <ac:spMk id="2" creationId="{F04A6A22-E0A2-3848-8A94-8422D8FFE50B}"/>
          </ac:spMkLst>
        </pc:spChg>
        <pc:picChg chg="add mod">
          <ac:chgData name="sidhant deokar" userId="e938b7485fca0638" providerId="LiveId" clId="{69BF7AEB-CDD6-4A2C-8AAC-F34714B436C9}" dt="2025-10-03T12:33:05.048" v="518" actId="1440"/>
          <ac:picMkLst>
            <pc:docMk/>
            <pc:sldMk cId="309663812" sldId="277"/>
            <ac:picMk id="4" creationId="{2344990A-775A-4471-2219-BAF1D57E63A9}"/>
          </ac:picMkLst>
        </pc:picChg>
      </pc:sldChg>
      <pc:sldChg chg="addSp modSp new mod setBg">
        <pc:chgData name="sidhant deokar" userId="e938b7485fca0638" providerId="LiveId" clId="{69BF7AEB-CDD6-4A2C-8AAC-F34714B436C9}" dt="2025-10-03T12:36:24.661" v="618" actId="2711"/>
        <pc:sldMkLst>
          <pc:docMk/>
          <pc:sldMk cId="2530690517" sldId="278"/>
        </pc:sldMkLst>
        <pc:spChg chg="add mod">
          <ac:chgData name="sidhant deokar" userId="e938b7485fca0638" providerId="LiveId" clId="{69BF7AEB-CDD6-4A2C-8AAC-F34714B436C9}" dt="2025-10-03T12:34:26.228" v="560" actId="1076"/>
          <ac:spMkLst>
            <pc:docMk/>
            <pc:sldMk cId="2530690517" sldId="278"/>
            <ac:spMk id="2" creationId="{B74422EF-3B60-15F1-CE9F-4FBB40AC5AE5}"/>
          </ac:spMkLst>
        </pc:spChg>
        <pc:spChg chg="add">
          <ac:chgData name="sidhant deokar" userId="e938b7485fca0638" providerId="LiveId" clId="{69BF7AEB-CDD6-4A2C-8AAC-F34714B436C9}" dt="2025-10-03T12:33:38.857" v="547" actId="26606"/>
          <ac:spMkLst>
            <pc:docMk/>
            <pc:sldMk cId="2530690517" sldId="278"/>
            <ac:spMk id="8" creationId="{5BE2A49E-0BD9-321C-F602-AFA2FCF9B27B}"/>
          </ac:spMkLst>
        </pc:spChg>
        <pc:spChg chg="add">
          <ac:chgData name="sidhant deokar" userId="e938b7485fca0638" providerId="LiveId" clId="{69BF7AEB-CDD6-4A2C-8AAC-F34714B436C9}" dt="2025-10-03T12:33:38.857" v="547" actId="26606"/>
          <ac:spMkLst>
            <pc:docMk/>
            <pc:sldMk cId="2530690517" sldId="278"/>
            <ac:spMk id="10" creationId="{EA7E8276-E7F8-D393-6F54-0BF8862C33E7}"/>
          </ac:spMkLst>
        </pc:spChg>
        <pc:spChg chg="add">
          <ac:chgData name="sidhant deokar" userId="e938b7485fca0638" providerId="LiveId" clId="{69BF7AEB-CDD6-4A2C-8AAC-F34714B436C9}" dt="2025-10-03T12:33:38.857" v="547" actId="26606"/>
          <ac:spMkLst>
            <pc:docMk/>
            <pc:sldMk cId="2530690517" sldId="278"/>
            <ac:spMk id="12" creationId="{667DFE30-E9B4-B520-D9CF-5181D140E2EF}"/>
          </ac:spMkLst>
        </pc:spChg>
        <pc:spChg chg="add">
          <ac:chgData name="sidhant deokar" userId="e938b7485fca0638" providerId="LiveId" clId="{69BF7AEB-CDD6-4A2C-8AAC-F34714B436C9}" dt="2025-10-03T12:33:38.857" v="547" actId="26606"/>
          <ac:spMkLst>
            <pc:docMk/>
            <pc:sldMk cId="2530690517" sldId="278"/>
            <ac:spMk id="14" creationId="{F4A35A5E-99B4-DBDF-D46C-B415D1F42C86}"/>
          </ac:spMkLst>
        </pc:spChg>
        <pc:graphicFrameChg chg="add mod modGraphic">
          <ac:chgData name="sidhant deokar" userId="e938b7485fca0638" providerId="LiveId" clId="{69BF7AEB-CDD6-4A2C-8AAC-F34714B436C9}" dt="2025-10-03T12:36:24.661" v="618" actId="2711"/>
          <ac:graphicFrameMkLst>
            <pc:docMk/>
            <pc:sldMk cId="2530690517" sldId="278"/>
            <ac:graphicFrameMk id="3" creationId="{7A5CCBCB-D919-96A0-B113-C85091E2CF2C}"/>
          </ac:graphicFrameMkLst>
        </pc:graphicFrameChg>
        <pc:picChg chg="add mod">
          <ac:chgData name="sidhant deokar" userId="e938b7485fca0638" providerId="LiveId" clId="{69BF7AEB-CDD6-4A2C-8AAC-F34714B436C9}" dt="2025-10-03T12:34:18.325" v="559" actId="1076"/>
          <ac:picMkLst>
            <pc:docMk/>
            <pc:sldMk cId="2530690517" sldId="278"/>
            <ac:picMk id="4" creationId="{EACE5FAE-2E82-EF67-0999-A3357D11488B}"/>
          </ac:picMkLst>
        </pc:picChg>
      </pc:sldChg>
      <pc:sldChg chg="addSp delSp modSp new mod setBg">
        <pc:chgData name="sidhant deokar" userId="e938b7485fca0638" providerId="LiveId" clId="{69BF7AEB-CDD6-4A2C-8AAC-F34714B436C9}" dt="2025-10-03T12:43:12.072" v="690" actId="1076"/>
        <pc:sldMkLst>
          <pc:docMk/>
          <pc:sldMk cId="339835889" sldId="279"/>
        </pc:sldMkLst>
        <pc:spChg chg="add mod">
          <ac:chgData name="sidhant deokar" userId="e938b7485fca0638" providerId="LiveId" clId="{69BF7AEB-CDD6-4A2C-8AAC-F34714B436C9}" dt="2025-10-03T12:43:12.072" v="690" actId="1076"/>
          <ac:spMkLst>
            <pc:docMk/>
            <pc:sldMk cId="339835889" sldId="279"/>
            <ac:spMk id="2" creationId="{C8B34634-6999-5FAA-1A9F-72CD95844043}"/>
          </ac:spMkLst>
        </pc:spChg>
        <pc:spChg chg="add del">
          <ac:chgData name="sidhant deokar" userId="e938b7485fca0638" providerId="LiveId" clId="{69BF7AEB-CDD6-4A2C-8AAC-F34714B436C9}" dt="2025-10-03T12:42:46.308" v="680" actId="26606"/>
          <ac:spMkLst>
            <pc:docMk/>
            <pc:sldMk cId="339835889" sldId="279"/>
            <ac:spMk id="7" creationId="{5BE2A49E-0BD9-321C-F602-AFA2FCF9B27B}"/>
          </ac:spMkLst>
        </pc:spChg>
        <pc:spChg chg="add del">
          <ac:chgData name="sidhant deokar" userId="e938b7485fca0638" providerId="LiveId" clId="{69BF7AEB-CDD6-4A2C-8AAC-F34714B436C9}" dt="2025-10-03T12:42:46.308" v="680" actId="26606"/>
          <ac:spMkLst>
            <pc:docMk/>
            <pc:sldMk cId="339835889" sldId="279"/>
            <ac:spMk id="9" creationId="{8F1EF805-1852-BC78-C71F-ADD04033C9B6}"/>
          </ac:spMkLst>
        </pc:spChg>
        <pc:spChg chg="add del">
          <ac:chgData name="sidhant deokar" userId="e938b7485fca0638" providerId="LiveId" clId="{69BF7AEB-CDD6-4A2C-8AAC-F34714B436C9}" dt="2025-10-03T12:42:46.308" v="680" actId="26606"/>
          <ac:spMkLst>
            <pc:docMk/>
            <pc:sldMk cId="339835889" sldId="279"/>
            <ac:spMk id="11" creationId="{8DB65FB7-E224-41FE-5B5E-8AB2AD739057}"/>
          </ac:spMkLst>
        </pc:spChg>
        <pc:spChg chg="add del">
          <ac:chgData name="sidhant deokar" userId="e938b7485fca0638" providerId="LiveId" clId="{69BF7AEB-CDD6-4A2C-8AAC-F34714B436C9}" dt="2025-10-03T12:42:14.699" v="659" actId="26606"/>
          <ac:spMkLst>
            <pc:docMk/>
            <pc:sldMk cId="339835889" sldId="279"/>
            <ac:spMk id="16" creationId="{5BE2A49E-0BD9-321C-F602-AFA2FCF9B27B}"/>
          </ac:spMkLst>
        </pc:spChg>
        <pc:spChg chg="add del">
          <ac:chgData name="sidhant deokar" userId="e938b7485fca0638" providerId="LiveId" clId="{69BF7AEB-CDD6-4A2C-8AAC-F34714B436C9}" dt="2025-10-03T12:42:14.699" v="659" actId="26606"/>
          <ac:spMkLst>
            <pc:docMk/>
            <pc:sldMk cId="339835889" sldId="279"/>
            <ac:spMk id="18" creationId="{178DC1FE-8814-4858-2D62-947BC8044584}"/>
          </ac:spMkLst>
        </pc:spChg>
        <pc:spChg chg="add del">
          <ac:chgData name="sidhant deokar" userId="e938b7485fca0638" providerId="LiveId" clId="{69BF7AEB-CDD6-4A2C-8AAC-F34714B436C9}" dt="2025-10-03T12:42:14.699" v="659" actId="26606"/>
          <ac:spMkLst>
            <pc:docMk/>
            <pc:sldMk cId="339835889" sldId="279"/>
            <ac:spMk id="20" creationId="{FA6B968A-A417-B33C-613C-7B1B45542CF1}"/>
          </ac:spMkLst>
        </pc:spChg>
        <pc:spChg chg="add del">
          <ac:chgData name="sidhant deokar" userId="e938b7485fca0638" providerId="LiveId" clId="{69BF7AEB-CDD6-4A2C-8AAC-F34714B436C9}" dt="2025-10-03T12:42:33.170" v="669" actId="26606"/>
          <ac:spMkLst>
            <pc:docMk/>
            <pc:sldMk cId="339835889" sldId="279"/>
            <ac:spMk id="22" creationId="{5BE2A49E-0BD9-321C-F602-AFA2FCF9B27B}"/>
          </ac:spMkLst>
        </pc:spChg>
        <pc:spChg chg="add del">
          <ac:chgData name="sidhant deokar" userId="e938b7485fca0638" providerId="LiveId" clId="{69BF7AEB-CDD6-4A2C-8AAC-F34714B436C9}" dt="2025-10-03T12:42:33.170" v="669" actId="26606"/>
          <ac:spMkLst>
            <pc:docMk/>
            <pc:sldMk cId="339835889" sldId="279"/>
            <ac:spMk id="23" creationId="{63EAABAC-2289-7074-014F-97B788AAD161}"/>
          </ac:spMkLst>
        </pc:spChg>
        <pc:spChg chg="add del">
          <ac:chgData name="sidhant deokar" userId="e938b7485fca0638" providerId="LiveId" clId="{69BF7AEB-CDD6-4A2C-8AAC-F34714B436C9}" dt="2025-10-03T12:42:33.170" v="669" actId="26606"/>
          <ac:spMkLst>
            <pc:docMk/>
            <pc:sldMk cId="339835889" sldId="279"/>
            <ac:spMk id="24" creationId="{1BF24CF1-EE7F-86B3-94A8-3CD26A1ADB0F}"/>
          </ac:spMkLst>
        </pc:spChg>
        <pc:picChg chg="add mod ord">
          <ac:chgData name="sidhant deokar" userId="e938b7485fca0638" providerId="LiveId" clId="{69BF7AEB-CDD6-4A2C-8AAC-F34714B436C9}" dt="2025-10-03T12:42:44.034" v="675" actId="1076"/>
          <ac:picMkLst>
            <pc:docMk/>
            <pc:sldMk cId="339835889" sldId="279"/>
            <ac:picMk id="3" creationId="{E7995C01-868F-ECE9-2EF8-0D4E46C906B6}"/>
          </ac:picMkLst>
        </pc:picChg>
        <pc:picChg chg="add mod">
          <ac:chgData name="sidhant deokar" userId="e938b7485fca0638" providerId="LiveId" clId="{69BF7AEB-CDD6-4A2C-8AAC-F34714B436C9}" dt="2025-10-03T12:42:44.034" v="675" actId="1076"/>
          <ac:picMkLst>
            <pc:docMk/>
            <pc:sldMk cId="339835889" sldId="279"/>
            <ac:picMk id="4" creationId="{1F1B34DE-2746-5E24-39A8-C7B7B7B7F13B}"/>
          </ac:picMkLst>
        </pc:picChg>
        <pc:picChg chg="add mod">
          <ac:chgData name="sidhant deokar" userId="e938b7485fca0638" providerId="LiveId" clId="{69BF7AEB-CDD6-4A2C-8AAC-F34714B436C9}" dt="2025-10-03T12:42:53.089" v="682" actId="1076"/>
          <ac:picMkLst>
            <pc:docMk/>
            <pc:sldMk cId="339835889" sldId="279"/>
            <ac:picMk id="5" creationId="{F56A68FE-1ECE-7786-B9E4-66AEF3338728}"/>
          </ac:picMkLst>
        </pc:picChg>
        <pc:picChg chg="add mod">
          <ac:chgData name="sidhant deokar" userId="e938b7485fca0638" providerId="LiveId" clId="{69BF7AEB-CDD6-4A2C-8AAC-F34714B436C9}" dt="2025-10-03T12:42:55.308" v="683" actId="1076"/>
          <ac:picMkLst>
            <pc:docMk/>
            <pc:sldMk cId="339835889" sldId="279"/>
            <ac:picMk id="6" creationId="{116BB58E-493B-D2EC-15BB-6E2A919FEA52}"/>
          </ac:picMkLst>
        </pc:picChg>
      </pc:sldChg>
      <pc:sldChg chg="addSp modSp new mod">
        <pc:chgData name="sidhant deokar" userId="e938b7485fca0638" providerId="LiveId" clId="{69BF7AEB-CDD6-4A2C-8AAC-F34714B436C9}" dt="2025-10-03T12:43:30.705" v="699" actId="20577"/>
        <pc:sldMkLst>
          <pc:docMk/>
          <pc:sldMk cId="474100578" sldId="280"/>
        </pc:sldMkLst>
        <pc:spChg chg="add mod">
          <ac:chgData name="sidhant deokar" userId="e938b7485fca0638" providerId="LiveId" clId="{69BF7AEB-CDD6-4A2C-8AAC-F34714B436C9}" dt="2025-10-03T12:43:30.705" v="699" actId="20577"/>
          <ac:spMkLst>
            <pc:docMk/>
            <pc:sldMk cId="474100578" sldId="280"/>
            <ac:spMk id="2" creationId="{B7D89635-4D83-C2B2-0E69-182FF408C40A}"/>
          </ac:spMkLst>
        </pc:spChg>
      </pc:sldChg>
      <pc:sldChg chg="new del">
        <pc:chgData name="sidhant deokar" userId="e938b7485fca0638" providerId="LiveId" clId="{69BF7AEB-CDD6-4A2C-8AAC-F34714B436C9}" dt="2025-10-03T12:42:41.728" v="671" actId="680"/>
        <pc:sldMkLst>
          <pc:docMk/>
          <pc:sldMk cId="3787212413" sldId="280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8293C9-0658-44B1-8D39-ECFD5663BE1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D1F2BE8-2F59-4D80-B571-5AABEA006A2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Features:</a:t>
          </a:r>
          <a:endParaRPr lang="en-US"/>
        </a:p>
      </dgm:t>
    </dgm:pt>
    <dgm:pt modelId="{BFD027A3-E39F-4CC5-9FB1-2A83D562DD13}" type="parTrans" cxnId="{C794C550-3D64-4CB4-BDB1-A676540C6E86}">
      <dgm:prSet/>
      <dgm:spPr/>
      <dgm:t>
        <a:bodyPr/>
        <a:lstStyle/>
        <a:p>
          <a:endParaRPr lang="en-US"/>
        </a:p>
      </dgm:t>
    </dgm:pt>
    <dgm:pt modelId="{9D8FDB55-B591-4DD0-A979-D718351E7C3B}" type="sibTrans" cxnId="{C794C550-3D64-4CB4-BDB1-A676540C6E86}">
      <dgm:prSet/>
      <dgm:spPr/>
      <dgm:t>
        <a:bodyPr/>
        <a:lstStyle/>
        <a:p>
          <a:endParaRPr lang="en-US"/>
        </a:p>
      </dgm:t>
    </dgm:pt>
    <dgm:pt modelId="{6BC3B1CC-9F6D-4C70-95C1-C2EAAA05C20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Product stock tracking</a:t>
          </a:r>
        </a:p>
      </dgm:t>
    </dgm:pt>
    <dgm:pt modelId="{0F992E4B-054C-4DA7-9E7A-3B0E8E2CC91E}" type="parTrans" cxnId="{8752821B-4CF9-4B8F-9194-89FE79E07C09}">
      <dgm:prSet/>
      <dgm:spPr/>
      <dgm:t>
        <a:bodyPr/>
        <a:lstStyle/>
        <a:p>
          <a:endParaRPr lang="en-US"/>
        </a:p>
      </dgm:t>
    </dgm:pt>
    <dgm:pt modelId="{E86CA997-EAFB-49F9-8555-A0460A829EFE}" type="sibTrans" cxnId="{8752821B-4CF9-4B8F-9194-89FE79E07C09}">
      <dgm:prSet/>
      <dgm:spPr/>
      <dgm:t>
        <a:bodyPr/>
        <a:lstStyle/>
        <a:p>
          <a:endParaRPr lang="en-US"/>
        </a:p>
      </dgm:t>
    </dgm:pt>
    <dgm:pt modelId="{2AE2A6BE-137E-4BE4-9BDB-B6C8800DDBE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Customer billing &amp; sales reports</a:t>
          </a:r>
        </a:p>
      </dgm:t>
    </dgm:pt>
    <dgm:pt modelId="{86836933-2899-4E0B-A02F-6C99366A1F33}" type="parTrans" cxnId="{6CE20451-587C-49F8-B8CE-05C0C908BFB8}">
      <dgm:prSet/>
      <dgm:spPr/>
      <dgm:t>
        <a:bodyPr/>
        <a:lstStyle/>
        <a:p>
          <a:endParaRPr lang="en-US"/>
        </a:p>
      </dgm:t>
    </dgm:pt>
    <dgm:pt modelId="{935675C0-83F8-4C20-8FC8-9FC3ACC45A2C}" type="sibTrans" cxnId="{6CE20451-587C-49F8-B8CE-05C0C908BFB8}">
      <dgm:prSet/>
      <dgm:spPr/>
      <dgm:t>
        <a:bodyPr/>
        <a:lstStyle/>
        <a:p>
          <a:endParaRPr lang="en-US"/>
        </a:p>
      </dgm:t>
    </dgm:pt>
    <dgm:pt modelId="{6DEA166D-EAB0-4BD9-BD43-FF99B5452C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Employee details management</a:t>
          </a:r>
        </a:p>
      </dgm:t>
    </dgm:pt>
    <dgm:pt modelId="{48B76616-3D8A-4E19-895D-4F96EDED8C41}" type="parTrans" cxnId="{C59A3D9F-9BE0-4B39-81CB-F7BE9F6D68E2}">
      <dgm:prSet/>
      <dgm:spPr/>
      <dgm:t>
        <a:bodyPr/>
        <a:lstStyle/>
        <a:p>
          <a:endParaRPr lang="en-US"/>
        </a:p>
      </dgm:t>
    </dgm:pt>
    <dgm:pt modelId="{388C904B-BBE5-4D2A-9E5E-B39F775C207C}" type="sibTrans" cxnId="{C59A3D9F-9BE0-4B39-81CB-F7BE9F6D68E2}">
      <dgm:prSet/>
      <dgm:spPr/>
      <dgm:t>
        <a:bodyPr/>
        <a:lstStyle/>
        <a:p>
          <a:endParaRPr lang="en-US"/>
        </a:p>
      </dgm:t>
    </dgm:pt>
    <dgm:pt modelId="{D61CE08D-D224-4980-B98B-A4BED40FEE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Automated alerts &amp; triggers</a:t>
          </a:r>
        </a:p>
      </dgm:t>
    </dgm:pt>
    <dgm:pt modelId="{5809511B-4673-4231-874A-4BC4FB16B644}" type="parTrans" cxnId="{67E5B0E4-CD54-4D91-93BA-50DB5CC80649}">
      <dgm:prSet/>
      <dgm:spPr/>
      <dgm:t>
        <a:bodyPr/>
        <a:lstStyle/>
        <a:p>
          <a:endParaRPr lang="en-US"/>
        </a:p>
      </dgm:t>
    </dgm:pt>
    <dgm:pt modelId="{94FAC839-0D90-4B6B-9EB1-A9A1BE1766C0}" type="sibTrans" cxnId="{67E5B0E4-CD54-4D91-93BA-50DB5CC80649}">
      <dgm:prSet/>
      <dgm:spPr/>
      <dgm:t>
        <a:bodyPr/>
        <a:lstStyle/>
        <a:p>
          <a:endParaRPr lang="en-US"/>
        </a:p>
      </dgm:t>
    </dgm:pt>
    <dgm:pt modelId="{F6943C2B-E098-4184-A561-E89D302DAD5F}" type="pres">
      <dgm:prSet presAssocID="{6D8293C9-0658-44B1-8D39-ECFD5663BE18}" presName="root" presStyleCnt="0">
        <dgm:presLayoutVars>
          <dgm:dir/>
          <dgm:resizeHandles val="exact"/>
        </dgm:presLayoutVars>
      </dgm:prSet>
      <dgm:spPr/>
    </dgm:pt>
    <dgm:pt modelId="{78974E9F-031E-47AD-BD56-8624BB4C3597}" type="pres">
      <dgm:prSet presAssocID="{4D1F2BE8-2F59-4D80-B571-5AABEA006A21}" presName="compNode" presStyleCnt="0"/>
      <dgm:spPr/>
    </dgm:pt>
    <dgm:pt modelId="{59DB15DF-93DC-423B-A559-871A4F9C56A4}" type="pres">
      <dgm:prSet presAssocID="{4D1F2BE8-2F59-4D80-B571-5AABEA006A21}" presName="bgRect" presStyleLbl="bgShp" presStyleIdx="0" presStyleCnt="5"/>
      <dgm:spPr/>
    </dgm:pt>
    <dgm:pt modelId="{52CDCE17-86F1-4D5E-9C84-869CA6ED32D8}" type="pres">
      <dgm:prSet presAssocID="{4D1F2BE8-2F59-4D80-B571-5AABEA006A2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E771BD3-F76E-4E9E-9F23-FC1F495893A5}" type="pres">
      <dgm:prSet presAssocID="{4D1F2BE8-2F59-4D80-B571-5AABEA006A21}" presName="spaceRect" presStyleCnt="0"/>
      <dgm:spPr/>
    </dgm:pt>
    <dgm:pt modelId="{772A4D0C-65D9-4396-A08A-1E846AC1454C}" type="pres">
      <dgm:prSet presAssocID="{4D1F2BE8-2F59-4D80-B571-5AABEA006A21}" presName="parTx" presStyleLbl="revTx" presStyleIdx="0" presStyleCnt="5">
        <dgm:presLayoutVars>
          <dgm:chMax val="0"/>
          <dgm:chPref val="0"/>
        </dgm:presLayoutVars>
      </dgm:prSet>
      <dgm:spPr/>
    </dgm:pt>
    <dgm:pt modelId="{B8AE172A-74C9-4656-9D37-8D6DD5C2D6D6}" type="pres">
      <dgm:prSet presAssocID="{9D8FDB55-B591-4DD0-A979-D718351E7C3B}" presName="sibTrans" presStyleCnt="0"/>
      <dgm:spPr/>
    </dgm:pt>
    <dgm:pt modelId="{C6984146-0C31-4C5F-8AB4-4418770CD41A}" type="pres">
      <dgm:prSet presAssocID="{6BC3B1CC-9F6D-4C70-95C1-C2EAAA05C208}" presName="compNode" presStyleCnt="0"/>
      <dgm:spPr/>
    </dgm:pt>
    <dgm:pt modelId="{832BC992-A809-4546-B3B5-2A358573342C}" type="pres">
      <dgm:prSet presAssocID="{6BC3B1CC-9F6D-4C70-95C1-C2EAAA05C208}" presName="bgRect" presStyleLbl="bgShp" presStyleIdx="1" presStyleCnt="5"/>
      <dgm:spPr/>
    </dgm:pt>
    <dgm:pt modelId="{BE14BF52-22B5-4A58-8706-DFDDF0CA2EA9}" type="pres">
      <dgm:prSet presAssocID="{6BC3B1CC-9F6D-4C70-95C1-C2EAAA05C20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CDBFA4A9-11DE-4557-9E63-6B2BBF26A48B}" type="pres">
      <dgm:prSet presAssocID="{6BC3B1CC-9F6D-4C70-95C1-C2EAAA05C208}" presName="spaceRect" presStyleCnt="0"/>
      <dgm:spPr/>
    </dgm:pt>
    <dgm:pt modelId="{A8637B75-7F95-4DF3-8707-2723A2E531DA}" type="pres">
      <dgm:prSet presAssocID="{6BC3B1CC-9F6D-4C70-95C1-C2EAAA05C208}" presName="parTx" presStyleLbl="revTx" presStyleIdx="1" presStyleCnt="5">
        <dgm:presLayoutVars>
          <dgm:chMax val="0"/>
          <dgm:chPref val="0"/>
        </dgm:presLayoutVars>
      </dgm:prSet>
      <dgm:spPr/>
    </dgm:pt>
    <dgm:pt modelId="{8463932B-023B-4B19-8439-BE7414809275}" type="pres">
      <dgm:prSet presAssocID="{E86CA997-EAFB-49F9-8555-A0460A829EFE}" presName="sibTrans" presStyleCnt="0"/>
      <dgm:spPr/>
    </dgm:pt>
    <dgm:pt modelId="{F5E8B268-B5F0-4865-B62F-DACC78CBA664}" type="pres">
      <dgm:prSet presAssocID="{2AE2A6BE-137E-4BE4-9BDB-B6C8800DDBEE}" presName="compNode" presStyleCnt="0"/>
      <dgm:spPr/>
    </dgm:pt>
    <dgm:pt modelId="{F292FF82-1709-40C7-A5E1-BEA4B9AD644E}" type="pres">
      <dgm:prSet presAssocID="{2AE2A6BE-137E-4BE4-9BDB-B6C8800DDBEE}" presName="bgRect" presStyleLbl="bgShp" presStyleIdx="2" presStyleCnt="5"/>
      <dgm:spPr/>
    </dgm:pt>
    <dgm:pt modelId="{C28B8520-0178-401E-B87C-AEFCDEE66C2E}" type="pres">
      <dgm:prSet presAssocID="{2AE2A6BE-137E-4BE4-9BDB-B6C8800DDBE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454B6D35-E3DD-4887-AE84-5FD475216019}" type="pres">
      <dgm:prSet presAssocID="{2AE2A6BE-137E-4BE4-9BDB-B6C8800DDBEE}" presName="spaceRect" presStyleCnt="0"/>
      <dgm:spPr/>
    </dgm:pt>
    <dgm:pt modelId="{572D6404-081C-4D58-AA3F-BE72048950DF}" type="pres">
      <dgm:prSet presAssocID="{2AE2A6BE-137E-4BE4-9BDB-B6C8800DDBEE}" presName="parTx" presStyleLbl="revTx" presStyleIdx="2" presStyleCnt="5">
        <dgm:presLayoutVars>
          <dgm:chMax val="0"/>
          <dgm:chPref val="0"/>
        </dgm:presLayoutVars>
      </dgm:prSet>
      <dgm:spPr/>
    </dgm:pt>
    <dgm:pt modelId="{3D6B4242-D5B0-4A1C-9644-FFE04448E8BF}" type="pres">
      <dgm:prSet presAssocID="{935675C0-83F8-4C20-8FC8-9FC3ACC45A2C}" presName="sibTrans" presStyleCnt="0"/>
      <dgm:spPr/>
    </dgm:pt>
    <dgm:pt modelId="{420C8B0A-152E-430D-858D-9772711AB5CA}" type="pres">
      <dgm:prSet presAssocID="{6DEA166D-EAB0-4BD9-BD43-FF99B5452C19}" presName="compNode" presStyleCnt="0"/>
      <dgm:spPr/>
    </dgm:pt>
    <dgm:pt modelId="{3DE1FE5B-74F1-438F-B872-9A011DE55F62}" type="pres">
      <dgm:prSet presAssocID="{6DEA166D-EAB0-4BD9-BD43-FF99B5452C19}" presName="bgRect" presStyleLbl="bgShp" presStyleIdx="3" presStyleCnt="5"/>
      <dgm:spPr/>
    </dgm:pt>
    <dgm:pt modelId="{C733F18D-FD29-4423-B895-2784374B8962}" type="pres">
      <dgm:prSet presAssocID="{6DEA166D-EAB0-4BD9-BD43-FF99B5452C1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AD9AB06B-63F1-4280-B068-525F62426A18}" type="pres">
      <dgm:prSet presAssocID="{6DEA166D-EAB0-4BD9-BD43-FF99B5452C19}" presName="spaceRect" presStyleCnt="0"/>
      <dgm:spPr/>
    </dgm:pt>
    <dgm:pt modelId="{119B1723-EE35-430D-85B1-05B0CDABA81F}" type="pres">
      <dgm:prSet presAssocID="{6DEA166D-EAB0-4BD9-BD43-FF99B5452C19}" presName="parTx" presStyleLbl="revTx" presStyleIdx="3" presStyleCnt="5">
        <dgm:presLayoutVars>
          <dgm:chMax val="0"/>
          <dgm:chPref val="0"/>
        </dgm:presLayoutVars>
      </dgm:prSet>
      <dgm:spPr/>
    </dgm:pt>
    <dgm:pt modelId="{F2155D1E-ADE7-4073-BFBE-97A2AF5D1A77}" type="pres">
      <dgm:prSet presAssocID="{388C904B-BBE5-4D2A-9E5E-B39F775C207C}" presName="sibTrans" presStyleCnt="0"/>
      <dgm:spPr/>
    </dgm:pt>
    <dgm:pt modelId="{7AF063B2-D539-4120-A941-E44F0329835A}" type="pres">
      <dgm:prSet presAssocID="{D61CE08D-D224-4980-B98B-A4BED40FEEEB}" presName="compNode" presStyleCnt="0"/>
      <dgm:spPr/>
    </dgm:pt>
    <dgm:pt modelId="{E066C1D4-FE6A-43F6-9109-5148FB4F39CA}" type="pres">
      <dgm:prSet presAssocID="{D61CE08D-D224-4980-B98B-A4BED40FEEEB}" presName="bgRect" presStyleLbl="bgShp" presStyleIdx="4" presStyleCnt="5"/>
      <dgm:spPr/>
    </dgm:pt>
    <dgm:pt modelId="{BAA47BDA-E12A-41C0-B575-D3FE06F9AA73}" type="pres">
      <dgm:prSet presAssocID="{D61CE08D-D224-4980-B98B-A4BED40FEEE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ll"/>
        </a:ext>
      </dgm:extLst>
    </dgm:pt>
    <dgm:pt modelId="{8008BE6A-3109-429E-8170-891CB7B88720}" type="pres">
      <dgm:prSet presAssocID="{D61CE08D-D224-4980-B98B-A4BED40FEEEB}" presName="spaceRect" presStyleCnt="0"/>
      <dgm:spPr/>
    </dgm:pt>
    <dgm:pt modelId="{DE53C203-FC16-40E0-9A3F-53D835FF5672}" type="pres">
      <dgm:prSet presAssocID="{D61CE08D-D224-4980-B98B-A4BED40FEEEB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4B654A16-B3A3-49EC-8B03-C32296DD1276}" type="presOf" srcId="{6DEA166D-EAB0-4BD9-BD43-FF99B5452C19}" destId="{119B1723-EE35-430D-85B1-05B0CDABA81F}" srcOrd="0" destOrd="0" presId="urn:microsoft.com/office/officeart/2018/2/layout/IconVerticalSolidList"/>
    <dgm:cxn modelId="{8752821B-4CF9-4B8F-9194-89FE79E07C09}" srcId="{6D8293C9-0658-44B1-8D39-ECFD5663BE18}" destId="{6BC3B1CC-9F6D-4C70-95C1-C2EAAA05C208}" srcOrd="1" destOrd="0" parTransId="{0F992E4B-054C-4DA7-9E7A-3B0E8E2CC91E}" sibTransId="{E86CA997-EAFB-49F9-8555-A0460A829EFE}"/>
    <dgm:cxn modelId="{34B5193F-A214-4014-B9E7-EB04A2B4937C}" type="presOf" srcId="{4D1F2BE8-2F59-4D80-B571-5AABEA006A21}" destId="{772A4D0C-65D9-4396-A08A-1E846AC1454C}" srcOrd="0" destOrd="0" presId="urn:microsoft.com/office/officeart/2018/2/layout/IconVerticalSolidList"/>
    <dgm:cxn modelId="{C794C550-3D64-4CB4-BDB1-A676540C6E86}" srcId="{6D8293C9-0658-44B1-8D39-ECFD5663BE18}" destId="{4D1F2BE8-2F59-4D80-B571-5AABEA006A21}" srcOrd="0" destOrd="0" parTransId="{BFD027A3-E39F-4CC5-9FB1-2A83D562DD13}" sibTransId="{9D8FDB55-B591-4DD0-A979-D718351E7C3B}"/>
    <dgm:cxn modelId="{6CE20451-587C-49F8-B8CE-05C0C908BFB8}" srcId="{6D8293C9-0658-44B1-8D39-ECFD5663BE18}" destId="{2AE2A6BE-137E-4BE4-9BDB-B6C8800DDBEE}" srcOrd="2" destOrd="0" parTransId="{86836933-2899-4E0B-A02F-6C99366A1F33}" sibTransId="{935675C0-83F8-4C20-8FC8-9FC3ACC45A2C}"/>
    <dgm:cxn modelId="{230FF081-72E9-419F-ACF1-365639E4C934}" type="presOf" srcId="{2AE2A6BE-137E-4BE4-9BDB-B6C8800DDBEE}" destId="{572D6404-081C-4D58-AA3F-BE72048950DF}" srcOrd="0" destOrd="0" presId="urn:microsoft.com/office/officeart/2018/2/layout/IconVerticalSolidList"/>
    <dgm:cxn modelId="{8636B599-FAB8-4421-8038-4C8506C61980}" type="presOf" srcId="{6D8293C9-0658-44B1-8D39-ECFD5663BE18}" destId="{F6943C2B-E098-4184-A561-E89D302DAD5F}" srcOrd="0" destOrd="0" presId="urn:microsoft.com/office/officeart/2018/2/layout/IconVerticalSolidList"/>
    <dgm:cxn modelId="{C59A3D9F-9BE0-4B39-81CB-F7BE9F6D68E2}" srcId="{6D8293C9-0658-44B1-8D39-ECFD5663BE18}" destId="{6DEA166D-EAB0-4BD9-BD43-FF99B5452C19}" srcOrd="3" destOrd="0" parTransId="{48B76616-3D8A-4E19-895D-4F96EDED8C41}" sibTransId="{388C904B-BBE5-4D2A-9E5E-B39F775C207C}"/>
    <dgm:cxn modelId="{AE5DC6C8-DF73-4F5C-8CC3-D67FC735A49A}" type="presOf" srcId="{6BC3B1CC-9F6D-4C70-95C1-C2EAAA05C208}" destId="{A8637B75-7F95-4DF3-8707-2723A2E531DA}" srcOrd="0" destOrd="0" presId="urn:microsoft.com/office/officeart/2018/2/layout/IconVerticalSolidList"/>
    <dgm:cxn modelId="{67E5B0E4-CD54-4D91-93BA-50DB5CC80649}" srcId="{6D8293C9-0658-44B1-8D39-ECFD5663BE18}" destId="{D61CE08D-D224-4980-B98B-A4BED40FEEEB}" srcOrd="4" destOrd="0" parTransId="{5809511B-4673-4231-874A-4BC4FB16B644}" sibTransId="{94FAC839-0D90-4B6B-9EB1-A9A1BE1766C0}"/>
    <dgm:cxn modelId="{04EE9CFD-E43A-4B8C-8233-9D9B72205B40}" type="presOf" srcId="{D61CE08D-D224-4980-B98B-A4BED40FEEEB}" destId="{DE53C203-FC16-40E0-9A3F-53D835FF5672}" srcOrd="0" destOrd="0" presId="urn:microsoft.com/office/officeart/2018/2/layout/IconVerticalSolidList"/>
    <dgm:cxn modelId="{5178B10C-98A1-4C37-B5DC-08B09E730118}" type="presParOf" srcId="{F6943C2B-E098-4184-A561-E89D302DAD5F}" destId="{78974E9F-031E-47AD-BD56-8624BB4C3597}" srcOrd="0" destOrd="0" presId="urn:microsoft.com/office/officeart/2018/2/layout/IconVerticalSolidList"/>
    <dgm:cxn modelId="{FBDE0651-760F-4AAB-A4DE-31EEDD4EA6ED}" type="presParOf" srcId="{78974E9F-031E-47AD-BD56-8624BB4C3597}" destId="{59DB15DF-93DC-423B-A559-871A4F9C56A4}" srcOrd="0" destOrd="0" presId="urn:microsoft.com/office/officeart/2018/2/layout/IconVerticalSolidList"/>
    <dgm:cxn modelId="{B0BCE591-EEE3-4852-B5A3-04E07FC50626}" type="presParOf" srcId="{78974E9F-031E-47AD-BD56-8624BB4C3597}" destId="{52CDCE17-86F1-4D5E-9C84-869CA6ED32D8}" srcOrd="1" destOrd="0" presId="urn:microsoft.com/office/officeart/2018/2/layout/IconVerticalSolidList"/>
    <dgm:cxn modelId="{D865F529-FDA1-42CA-93EF-45657B3F12BC}" type="presParOf" srcId="{78974E9F-031E-47AD-BD56-8624BB4C3597}" destId="{4E771BD3-F76E-4E9E-9F23-FC1F495893A5}" srcOrd="2" destOrd="0" presId="urn:microsoft.com/office/officeart/2018/2/layout/IconVerticalSolidList"/>
    <dgm:cxn modelId="{51B6B15A-CF71-4C63-8B21-4A0F460FA37A}" type="presParOf" srcId="{78974E9F-031E-47AD-BD56-8624BB4C3597}" destId="{772A4D0C-65D9-4396-A08A-1E846AC1454C}" srcOrd="3" destOrd="0" presId="urn:microsoft.com/office/officeart/2018/2/layout/IconVerticalSolidList"/>
    <dgm:cxn modelId="{39FC9044-28E7-428C-94CB-B7759EA3EB66}" type="presParOf" srcId="{F6943C2B-E098-4184-A561-E89D302DAD5F}" destId="{B8AE172A-74C9-4656-9D37-8D6DD5C2D6D6}" srcOrd="1" destOrd="0" presId="urn:microsoft.com/office/officeart/2018/2/layout/IconVerticalSolidList"/>
    <dgm:cxn modelId="{DCA23423-00B7-4689-B0D7-812BFCC77E06}" type="presParOf" srcId="{F6943C2B-E098-4184-A561-E89D302DAD5F}" destId="{C6984146-0C31-4C5F-8AB4-4418770CD41A}" srcOrd="2" destOrd="0" presId="urn:microsoft.com/office/officeart/2018/2/layout/IconVerticalSolidList"/>
    <dgm:cxn modelId="{C43AB380-7205-4C7D-8BD4-4E66149260BC}" type="presParOf" srcId="{C6984146-0C31-4C5F-8AB4-4418770CD41A}" destId="{832BC992-A809-4546-B3B5-2A358573342C}" srcOrd="0" destOrd="0" presId="urn:microsoft.com/office/officeart/2018/2/layout/IconVerticalSolidList"/>
    <dgm:cxn modelId="{406397EA-2716-4B2C-991D-69A3871563BF}" type="presParOf" srcId="{C6984146-0C31-4C5F-8AB4-4418770CD41A}" destId="{BE14BF52-22B5-4A58-8706-DFDDF0CA2EA9}" srcOrd="1" destOrd="0" presId="urn:microsoft.com/office/officeart/2018/2/layout/IconVerticalSolidList"/>
    <dgm:cxn modelId="{1A5ABD27-3D2B-4657-9B1F-2EF0F631B565}" type="presParOf" srcId="{C6984146-0C31-4C5F-8AB4-4418770CD41A}" destId="{CDBFA4A9-11DE-4557-9E63-6B2BBF26A48B}" srcOrd="2" destOrd="0" presId="urn:microsoft.com/office/officeart/2018/2/layout/IconVerticalSolidList"/>
    <dgm:cxn modelId="{0241CAFA-511A-46F1-90C1-BBE45C8B661E}" type="presParOf" srcId="{C6984146-0C31-4C5F-8AB4-4418770CD41A}" destId="{A8637B75-7F95-4DF3-8707-2723A2E531DA}" srcOrd="3" destOrd="0" presId="urn:microsoft.com/office/officeart/2018/2/layout/IconVerticalSolidList"/>
    <dgm:cxn modelId="{0D0D02DB-CA5B-48F8-86B2-B97464CE18A6}" type="presParOf" srcId="{F6943C2B-E098-4184-A561-E89D302DAD5F}" destId="{8463932B-023B-4B19-8439-BE7414809275}" srcOrd="3" destOrd="0" presId="urn:microsoft.com/office/officeart/2018/2/layout/IconVerticalSolidList"/>
    <dgm:cxn modelId="{03E0577D-8695-4137-BB62-1FEF03CAE03F}" type="presParOf" srcId="{F6943C2B-E098-4184-A561-E89D302DAD5F}" destId="{F5E8B268-B5F0-4865-B62F-DACC78CBA664}" srcOrd="4" destOrd="0" presId="urn:microsoft.com/office/officeart/2018/2/layout/IconVerticalSolidList"/>
    <dgm:cxn modelId="{277ECD7B-307F-4BB6-AB80-DE498C333DC7}" type="presParOf" srcId="{F5E8B268-B5F0-4865-B62F-DACC78CBA664}" destId="{F292FF82-1709-40C7-A5E1-BEA4B9AD644E}" srcOrd="0" destOrd="0" presId="urn:microsoft.com/office/officeart/2018/2/layout/IconVerticalSolidList"/>
    <dgm:cxn modelId="{78F7FCF3-A4D3-4D89-B44A-E9EC4200B4E2}" type="presParOf" srcId="{F5E8B268-B5F0-4865-B62F-DACC78CBA664}" destId="{C28B8520-0178-401E-B87C-AEFCDEE66C2E}" srcOrd="1" destOrd="0" presId="urn:microsoft.com/office/officeart/2018/2/layout/IconVerticalSolidList"/>
    <dgm:cxn modelId="{D62763C6-6C6C-4BE7-9983-E34442F6ED84}" type="presParOf" srcId="{F5E8B268-B5F0-4865-B62F-DACC78CBA664}" destId="{454B6D35-E3DD-4887-AE84-5FD475216019}" srcOrd="2" destOrd="0" presId="urn:microsoft.com/office/officeart/2018/2/layout/IconVerticalSolidList"/>
    <dgm:cxn modelId="{537F0CC6-3376-4AC0-A482-44868377F918}" type="presParOf" srcId="{F5E8B268-B5F0-4865-B62F-DACC78CBA664}" destId="{572D6404-081C-4D58-AA3F-BE72048950DF}" srcOrd="3" destOrd="0" presId="urn:microsoft.com/office/officeart/2018/2/layout/IconVerticalSolidList"/>
    <dgm:cxn modelId="{A7A995D5-13A8-441C-BACB-AA2C30B71A1C}" type="presParOf" srcId="{F6943C2B-E098-4184-A561-E89D302DAD5F}" destId="{3D6B4242-D5B0-4A1C-9644-FFE04448E8BF}" srcOrd="5" destOrd="0" presId="urn:microsoft.com/office/officeart/2018/2/layout/IconVerticalSolidList"/>
    <dgm:cxn modelId="{271D8FD5-AF37-4D89-8982-C2B13C212A3D}" type="presParOf" srcId="{F6943C2B-E098-4184-A561-E89D302DAD5F}" destId="{420C8B0A-152E-430D-858D-9772711AB5CA}" srcOrd="6" destOrd="0" presId="urn:microsoft.com/office/officeart/2018/2/layout/IconVerticalSolidList"/>
    <dgm:cxn modelId="{4B6C2A4A-B526-4933-8E37-4ED23E5011FF}" type="presParOf" srcId="{420C8B0A-152E-430D-858D-9772711AB5CA}" destId="{3DE1FE5B-74F1-438F-B872-9A011DE55F62}" srcOrd="0" destOrd="0" presId="urn:microsoft.com/office/officeart/2018/2/layout/IconVerticalSolidList"/>
    <dgm:cxn modelId="{CFC96540-1359-4366-9DE2-55133A7D64CC}" type="presParOf" srcId="{420C8B0A-152E-430D-858D-9772711AB5CA}" destId="{C733F18D-FD29-4423-B895-2784374B8962}" srcOrd="1" destOrd="0" presId="urn:microsoft.com/office/officeart/2018/2/layout/IconVerticalSolidList"/>
    <dgm:cxn modelId="{1B744024-EFAA-43BB-A9BE-1C4F498DF00E}" type="presParOf" srcId="{420C8B0A-152E-430D-858D-9772711AB5CA}" destId="{AD9AB06B-63F1-4280-B068-525F62426A18}" srcOrd="2" destOrd="0" presId="urn:microsoft.com/office/officeart/2018/2/layout/IconVerticalSolidList"/>
    <dgm:cxn modelId="{54B75689-20DB-44F4-8025-CE24516AF8AD}" type="presParOf" srcId="{420C8B0A-152E-430D-858D-9772711AB5CA}" destId="{119B1723-EE35-430D-85B1-05B0CDABA81F}" srcOrd="3" destOrd="0" presId="urn:microsoft.com/office/officeart/2018/2/layout/IconVerticalSolidList"/>
    <dgm:cxn modelId="{A63282DA-95CF-427E-8FD2-2DBF73A66742}" type="presParOf" srcId="{F6943C2B-E098-4184-A561-E89D302DAD5F}" destId="{F2155D1E-ADE7-4073-BFBE-97A2AF5D1A77}" srcOrd="7" destOrd="0" presId="urn:microsoft.com/office/officeart/2018/2/layout/IconVerticalSolidList"/>
    <dgm:cxn modelId="{D3289BDE-A752-4AC3-ACE2-82B8886B3B97}" type="presParOf" srcId="{F6943C2B-E098-4184-A561-E89D302DAD5F}" destId="{7AF063B2-D539-4120-A941-E44F0329835A}" srcOrd="8" destOrd="0" presId="urn:microsoft.com/office/officeart/2018/2/layout/IconVerticalSolidList"/>
    <dgm:cxn modelId="{938BD06B-0AA6-4AB7-9F13-DB183EB52882}" type="presParOf" srcId="{7AF063B2-D539-4120-A941-E44F0329835A}" destId="{E066C1D4-FE6A-43F6-9109-5148FB4F39CA}" srcOrd="0" destOrd="0" presId="urn:microsoft.com/office/officeart/2018/2/layout/IconVerticalSolidList"/>
    <dgm:cxn modelId="{68B7F353-C5C5-4F06-B929-2DEB2DCCE879}" type="presParOf" srcId="{7AF063B2-D539-4120-A941-E44F0329835A}" destId="{BAA47BDA-E12A-41C0-B575-D3FE06F9AA73}" srcOrd="1" destOrd="0" presId="urn:microsoft.com/office/officeart/2018/2/layout/IconVerticalSolidList"/>
    <dgm:cxn modelId="{0F89F57C-D9D1-4338-9E17-AA49801A6409}" type="presParOf" srcId="{7AF063B2-D539-4120-A941-E44F0329835A}" destId="{8008BE6A-3109-429E-8170-891CB7B88720}" srcOrd="2" destOrd="0" presId="urn:microsoft.com/office/officeart/2018/2/layout/IconVerticalSolidList"/>
    <dgm:cxn modelId="{350041D8-79EA-4B3B-8177-A46FBEFE7928}" type="presParOf" srcId="{7AF063B2-D539-4120-A941-E44F0329835A}" destId="{DE53C203-FC16-40E0-9A3F-53D835FF567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DB15DF-93DC-423B-A559-871A4F9C56A4}">
      <dsp:nvSpPr>
        <dsp:cNvPr id="0" name=""/>
        <dsp:cNvSpPr/>
      </dsp:nvSpPr>
      <dsp:spPr>
        <a:xfrm>
          <a:off x="0" y="3929"/>
          <a:ext cx="5401492" cy="8368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CDCE17-86F1-4D5E-9C84-869CA6ED32D8}">
      <dsp:nvSpPr>
        <dsp:cNvPr id="0" name=""/>
        <dsp:cNvSpPr/>
      </dsp:nvSpPr>
      <dsp:spPr>
        <a:xfrm>
          <a:off x="253159" y="192229"/>
          <a:ext cx="460289" cy="4602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2A4D0C-65D9-4396-A08A-1E846AC1454C}">
      <dsp:nvSpPr>
        <dsp:cNvPr id="0" name=""/>
        <dsp:cNvSpPr/>
      </dsp:nvSpPr>
      <dsp:spPr>
        <a:xfrm>
          <a:off x="966608" y="3929"/>
          <a:ext cx="4434883" cy="836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571" tIns="88571" rIns="88571" bIns="885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Features:</a:t>
          </a:r>
          <a:endParaRPr lang="en-US" sz="1900" kern="1200"/>
        </a:p>
      </dsp:txBody>
      <dsp:txXfrm>
        <a:off x="966608" y="3929"/>
        <a:ext cx="4434883" cy="836890"/>
      </dsp:txXfrm>
    </dsp:sp>
    <dsp:sp modelId="{832BC992-A809-4546-B3B5-2A358573342C}">
      <dsp:nvSpPr>
        <dsp:cNvPr id="0" name=""/>
        <dsp:cNvSpPr/>
      </dsp:nvSpPr>
      <dsp:spPr>
        <a:xfrm>
          <a:off x="0" y="1050042"/>
          <a:ext cx="5401492" cy="8368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14BF52-22B5-4A58-8706-DFDDF0CA2EA9}">
      <dsp:nvSpPr>
        <dsp:cNvPr id="0" name=""/>
        <dsp:cNvSpPr/>
      </dsp:nvSpPr>
      <dsp:spPr>
        <a:xfrm>
          <a:off x="253159" y="1238342"/>
          <a:ext cx="460289" cy="4602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637B75-7F95-4DF3-8707-2723A2E531DA}">
      <dsp:nvSpPr>
        <dsp:cNvPr id="0" name=""/>
        <dsp:cNvSpPr/>
      </dsp:nvSpPr>
      <dsp:spPr>
        <a:xfrm>
          <a:off x="966608" y="1050042"/>
          <a:ext cx="4434883" cy="836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571" tIns="88571" rIns="88571" bIns="885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Product stock tracking</a:t>
          </a:r>
        </a:p>
      </dsp:txBody>
      <dsp:txXfrm>
        <a:off x="966608" y="1050042"/>
        <a:ext cx="4434883" cy="836890"/>
      </dsp:txXfrm>
    </dsp:sp>
    <dsp:sp modelId="{F292FF82-1709-40C7-A5E1-BEA4B9AD644E}">
      <dsp:nvSpPr>
        <dsp:cNvPr id="0" name=""/>
        <dsp:cNvSpPr/>
      </dsp:nvSpPr>
      <dsp:spPr>
        <a:xfrm>
          <a:off x="0" y="2096155"/>
          <a:ext cx="5401492" cy="8368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8B8520-0178-401E-B87C-AEFCDEE66C2E}">
      <dsp:nvSpPr>
        <dsp:cNvPr id="0" name=""/>
        <dsp:cNvSpPr/>
      </dsp:nvSpPr>
      <dsp:spPr>
        <a:xfrm>
          <a:off x="253159" y="2284455"/>
          <a:ext cx="460289" cy="4602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2D6404-081C-4D58-AA3F-BE72048950DF}">
      <dsp:nvSpPr>
        <dsp:cNvPr id="0" name=""/>
        <dsp:cNvSpPr/>
      </dsp:nvSpPr>
      <dsp:spPr>
        <a:xfrm>
          <a:off x="966608" y="2096155"/>
          <a:ext cx="4434883" cy="836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571" tIns="88571" rIns="88571" bIns="885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Customer billing &amp; sales reports</a:t>
          </a:r>
        </a:p>
      </dsp:txBody>
      <dsp:txXfrm>
        <a:off x="966608" y="2096155"/>
        <a:ext cx="4434883" cy="836890"/>
      </dsp:txXfrm>
    </dsp:sp>
    <dsp:sp modelId="{3DE1FE5B-74F1-438F-B872-9A011DE55F62}">
      <dsp:nvSpPr>
        <dsp:cNvPr id="0" name=""/>
        <dsp:cNvSpPr/>
      </dsp:nvSpPr>
      <dsp:spPr>
        <a:xfrm>
          <a:off x="0" y="3142268"/>
          <a:ext cx="5401492" cy="8368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33F18D-FD29-4423-B895-2784374B8962}">
      <dsp:nvSpPr>
        <dsp:cNvPr id="0" name=""/>
        <dsp:cNvSpPr/>
      </dsp:nvSpPr>
      <dsp:spPr>
        <a:xfrm>
          <a:off x="253159" y="3330568"/>
          <a:ext cx="460289" cy="46028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9B1723-EE35-430D-85B1-05B0CDABA81F}">
      <dsp:nvSpPr>
        <dsp:cNvPr id="0" name=""/>
        <dsp:cNvSpPr/>
      </dsp:nvSpPr>
      <dsp:spPr>
        <a:xfrm>
          <a:off x="966608" y="3142268"/>
          <a:ext cx="4434883" cy="836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571" tIns="88571" rIns="88571" bIns="885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Employee details management</a:t>
          </a:r>
        </a:p>
      </dsp:txBody>
      <dsp:txXfrm>
        <a:off x="966608" y="3142268"/>
        <a:ext cx="4434883" cy="836890"/>
      </dsp:txXfrm>
    </dsp:sp>
    <dsp:sp modelId="{E066C1D4-FE6A-43F6-9109-5148FB4F39CA}">
      <dsp:nvSpPr>
        <dsp:cNvPr id="0" name=""/>
        <dsp:cNvSpPr/>
      </dsp:nvSpPr>
      <dsp:spPr>
        <a:xfrm>
          <a:off x="0" y="4188381"/>
          <a:ext cx="5401492" cy="8368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A47BDA-E12A-41C0-B575-D3FE06F9AA73}">
      <dsp:nvSpPr>
        <dsp:cNvPr id="0" name=""/>
        <dsp:cNvSpPr/>
      </dsp:nvSpPr>
      <dsp:spPr>
        <a:xfrm>
          <a:off x="253159" y="4376681"/>
          <a:ext cx="460289" cy="46028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53C203-FC16-40E0-9A3F-53D835FF5672}">
      <dsp:nvSpPr>
        <dsp:cNvPr id="0" name=""/>
        <dsp:cNvSpPr/>
      </dsp:nvSpPr>
      <dsp:spPr>
        <a:xfrm>
          <a:off x="966608" y="4188381"/>
          <a:ext cx="4434883" cy="836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571" tIns="88571" rIns="88571" bIns="885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Automated alerts &amp; triggers</a:t>
          </a:r>
        </a:p>
      </dsp:txBody>
      <dsp:txXfrm>
        <a:off x="966608" y="4188381"/>
        <a:ext cx="4434883" cy="8368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3A7B5D-D656-4CC5-8C8A-C36EEFC7E193}" type="datetimeFigureOut">
              <a:rPr lang="en-IN" smtClean="0"/>
              <a:t>02-10-2025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004F7-F46D-473F-9BFE-603437A759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4644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004F7-F46D-473F-9BFE-603437A75941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2666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2BED07-6713-92AA-40AF-AE58F4F83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8406" y="4512376"/>
            <a:ext cx="8639776" cy="90019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9EF77-BF49-E4C1-0FC7-56335477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02/10/2025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D5853-25AA-1C3D-EAD2-49667479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F0DAD-5850-CAAE-CD25-4D6DDDFF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851B1-0B20-9549-0D70-886AA9D0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8406" y="1720884"/>
            <a:ext cx="8639775" cy="2734693"/>
          </a:xfrm>
          <a:noFill/>
        </p:spPr>
        <p:txBody>
          <a:bodyPr anchor="b">
            <a:normAutofit/>
          </a:bodyPr>
          <a:lstStyle>
            <a:lvl1pPr algn="l">
              <a:defRPr sz="3200" spc="53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7530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C3AB-851A-0D2F-B3AE-5B161CFFC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338" y="1255172"/>
            <a:ext cx="9297346" cy="1050707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FD6B-3621-3904-7878-A2825C692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24338" y="2419468"/>
            <a:ext cx="9297346" cy="32543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08AE9-D8ED-ED5D-D7B0-A4381177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02/10/2025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EF98B-AC81-D122-3D05-9C4E2FE4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FB543-B138-6627-3714-12105D17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607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3DE16D-F1A0-DDB5-A98C-A9055C93D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26961" y="1414196"/>
            <a:ext cx="1817441" cy="410060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A548F-8DA7-C53C-1BFE-7C720CB20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46042" y="1414196"/>
            <a:ext cx="7780919" cy="410060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EA2C8-1C90-25D0-8B0A-30B73CFD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02/10/2025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FF1A4-0404-DA2D-1EA4-828091C0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57155-0F4A-F7B7-C4A8-755572E9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32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8F26-B5E3-8A90-51FC-8520D1D7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A4D95-10F3-6212-8302-5610C43E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81BE7-A53D-441E-0393-0E59412C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02/10/2025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10F0-B23F-BF4B-DB66-9BCF734D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5DDEC-13A7-D988-D082-03076F80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32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0CFA-45ED-71B0-EE3E-CCE6D5C1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474" y="2413788"/>
            <a:ext cx="8085116" cy="2737521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BECA-A01D-7D7A-F2A6-891EC9D22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2474" y="1351721"/>
            <a:ext cx="8085118" cy="99391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6478-6FAF-D420-0B87-6EABB81E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02/10/2025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4289B-CB0D-8AFC-7C02-F755C0DC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71E4-8A9E-2A30-D7FE-B3505124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46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F941-C3A7-545F-8046-C7A9AC803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817" y="1272209"/>
            <a:ext cx="9164725" cy="103367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D4277-CFAE-EEF6-3346-61F06D5A3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5817" y="2425148"/>
            <a:ext cx="4188635" cy="31606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43384-699D-84FC-C8B5-7BDE49BB4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1355" y="2425148"/>
            <a:ext cx="4188635" cy="31606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49386-AFC8-03DA-4563-07B0A011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02/10/2025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ED60A-7704-31D9-7D4D-65C635ED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927DA-3B5E-13B8-0BA8-5DCFF001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49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B55A-280B-BDCB-F966-8578DDE7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442" y="600817"/>
            <a:ext cx="10079497" cy="1168706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6EA03-7008-14AB-547B-E66EA4EC9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7442" y="1798488"/>
            <a:ext cx="4599587" cy="66849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29F56-D2C8-71FE-FA59-002819D51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7442" y="2777279"/>
            <a:ext cx="4599587" cy="32769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524D2-CA8D-75F3-D089-C2F0E20D4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7352" y="1798488"/>
            <a:ext cx="4599588" cy="66849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9B0E3-5AE5-0516-27BF-9F246137F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7352" y="2777279"/>
            <a:ext cx="4599588" cy="32769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319A7-6048-4735-B2AC-6D6043F14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02/10/2025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15F875-F23E-D0D2-9115-CD494FDA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4F88F-F488-D9D5-CF99-AA1750AA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094593-EFC2-EEEF-74CD-BD00F4132A94}"/>
              </a:ext>
            </a:extLst>
          </p:cNvPr>
          <p:cNvCxnSpPr>
            <a:cxnSpLocks/>
          </p:cNvCxnSpPr>
          <p:nvPr/>
        </p:nvCxnSpPr>
        <p:spPr>
          <a:xfrm>
            <a:off x="6571185" y="2593591"/>
            <a:ext cx="4525755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851F6D-436C-FA47-8CD1-2C10E735764A}"/>
              </a:ext>
            </a:extLst>
          </p:cNvPr>
          <p:cNvCxnSpPr>
            <a:cxnSpLocks/>
          </p:cNvCxnSpPr>
          <p:nvPr/>
        </p:nvCxnSpPr>
        <p:spPr>
          <a:xfrm>
            <a:off x="1107503" y="2593591"/>
            <a:ext cx="450952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644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B86-9261-4E82-EF65-30F78154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A5E84-E43B-20AE-E80D-47CB0B07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02/10/2025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F5797-14F1-9FEB-247C-0E325AF7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5D7AF-1489-8F93-4828-0AE784B8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6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CAF1C-8901-AE05-E52C-D5B95941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02/10/2025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D4F90-2973-4FE2-6C2C-5C2AC5C5A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0414B-A7EC-0C14-EFD2-29C5582C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09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78C7-A764-C5E4-A6A4-DC5B1B353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1" y="1391478"/>
            <a:ext cx="3288432" cy="1951414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FE178-4B5D-413B-6583-AB81E8D04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3235" y="920080"/>
            <a:ext cx="5312467" cy="502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92F6D-71AB-9630-9DBE-46041C50C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21" y="3566727"/>
            <a:ext cx="3288432" cy="1766325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EAAD1-C919-6E2E-32D2-E199025F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02/10/2025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8B5D8-E15B-BE38-2A89-BD0F02E1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ECC26-B78C-4CBD-6883-97E80D3E5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AAC029-BE5C-900C-E7D2-DE6E31789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4305523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169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4EAA-30F7-390A-C77C-2E5BD8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0" y="1391478"/>
            <a:ext cx="3322510" cy="2037522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 useBgFill="1">
        <p:nvSpPr>
          <p:cNvPr id="3" name="Picture Placeholder 2">
            <a:extLst>
              <a:ext uri="{FF2B5EF4-FFF2-40B4-BE49-F238E27FC236}">
                <a16:creationId xmlns:a16="http://schemas.microsoft.com/office/drawing/2014/main" id="{513A1C34-81AC-D534-67B1-427212289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907143" y="931857"/>
            <a:ext cx="5351659" cy="499630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1012D-3524-26C6-64C1-8CE6E7A9A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20" y="3742792"/>
            <a:ext cx="3322510" cy="1590261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FA6D7-1BE0-F14D-A2F7-4836180B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02/10/2025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6B5AC-3F20-FDC1-D579-7C4C6B4E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74ACA-1D54-81FA-70B1-31AB3011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D8EE65-D4F9-418A-1628-F5DFD3DBA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4305523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746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792104-6F24-CD50-F55E-22A55084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442" y="1233199"/>
            <a:ext cx="8977511" cy="1073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059CB-D00E-398D-E4D9-59792FC40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0444" y="2419639"/>
            <a:ext cx="8977509" cy="3141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FBC38-D897-7CBE-AC89-A95A2222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E7736193-EDE3-4BB5-AE5F-E6E5472AB8BE}" type="datetimeFigureOut">
              <a:rPr lang="en-US" smtClean="0"/>
              <a:t>02/10/2025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28008-2A03-D518-4A75-30816EB0D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91D49-2BD8-1C36-B43A-CF2F91777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96577" y="6199188"/>
            <a:ext cx="619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2A49E-0BD9-321C-F602-AFA2FCF9B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10326946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60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01" r:id="rId4"/>
    <p:sldLayoutId id="2147483702" r:id="rId5"/>
    <p:sldLayoutId id="2147483707" r:id="rId6"/>
    <p:sldLayoutId id="2147483703" r:id="rId7"/>
    <p:sldLayoutId id="2147483704" r:id="rId8"/>
    <p:sldLayoutId id="2147483705" r:id="rId9"/>
    <p:sldLayoutId id="2147483706" r:id="rId10"/>
    <p:sldLayoutId id="2147483708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5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812CB9FF-7D0E-C6EE-FD1E-5414C1C2F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4AF4B06-53F0-C847-8C21-2E98F1814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old crown and bracelet on a red pillow&#10;&#10;AI-generated content may be incorrect.">
            <a:extLst>
              <a:ext uri="{FF2B5EF4-FFF2-40B4-BE49-F238E27FC236}">
                <a16:creationId xmlns:a16="http://schemas.microsoft.com/office/drawing/2014/main" id="{B53E24EC-4F71-B246-039D-CA7F8AFF227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74" b="2274"/>
          <a:stretch>
            <a:fillRect/>
          </a:stretch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F70A2C4-3347-EF31-F002-FB70BCCF4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08344" y="938623"/>
            <a:ext cx="10369255" cy="4987842"/>
          </a:xfrm>
          <a:custGeom>
            <a:avLst/>
            <a:gdLst>
              <a:gd name="connsiteX0" fmla="*/ 0 w 4116027"/>
              <a:gd name="connsiteY0" fmla="*/ 0 h 5058263"/>
              <a:gd name="connsiteX1" fmla="*/ 3203647 w 4116027"/>
              <a:gd name="connsiteY1" fmla="*/ 0 h 5058263"/>
              <a:gd name="connsiteX2" fmla="*/ 3203647 w 4116027"/>
              <a:gd name="connsiteY2" fmla="*/ 1439014 h 5058263"/>
              <a:gd name="connsiteX3" fmla="*/ 4116027 w 4116027"/>
              <a:gd name="connsiteY3" fmla="*/ 1439014 h 5058263"/>
              <a:gd name="connsiteX4" fmla="*/ 4116027 w 4116027"/>
              <a:gd name="connsiteY4" fmla="*/ 5058263 h 5058263"/>
              <a:gd name="connsiteX5" fmla="*/ 0 w 4116027"/>
              <a:gd name="connsiteY5" fmla="*/ 5058263 h 5058263"/>
              <a:gd name="connsiteX0" fmla="*/ 3203647 w 4116027"/>
              <a:gd name="connsiteY0" fmla="*/ 1439014 h 5058263"/>
              <a:gd name="connsiteX1" fmla="*/ 4116027 w 4116027"/>
              <a:gd name="connsiteY1" fmla="*/ 1439014 h 5058263"/>
              <a:gd name="connsiteX2" fmla="*/ 4116027 w 4116027"/>
              <a:gd name="connsiteY2" fmla="*/ 5058263 h 5058263"/>
              <a:gd name="connsiteX3" fmla="*/ 0 w 4116027"/>
              <a:gd name="connsiteY3" fmla="*/ 5058263 h 5058263"/>
              <a:gd name="connsiteX4" fmla="*/ 0 w 4116027"/>
              <a:gd name="connsiteY4" fmla="*/ 0 h 5058263"/>
              <a:gd name="connsiteX5" fmla="*/ 3203647 w 4116027"/>
              <a:gd name="connsiteY5" fmla="*/ 0 h 5058263"/>
              <a:gd name="connsiteX6" fmla="*/ 3295087 w 4116027"/>
              <a:gd name="connsiteY6" fmla="*/ 1530454 h 5058263"/>
              <a:gd name="connsiteX0" fmla="*/ 3203647 w 4116027"/>
              <a:gd name="connsiteY0" fmla="*/ 1439014 h 5058263"/>
              <a:gd name="connsiteX1" fmla="*/ 4116027 w 4116027"/>
              <a:gd name="connsiteY1" fmla="*/ 1439014 h 5058263"/>
              <a:gd name="connsiteX2" fmla="*/ 4116027 w 4116027"/>
              <a:gd name="connsiteY2" fmla="*/ 5058263 h 5058263"/>
              <a:gd name="connsiteX3" fmla="*/ 0 w 4116027"/>
              <a:gd name="connsiteY3" fmla="*/ 5058263 h 5058263"/>
              <a:gd name="connsiteX4" fmla="*/ 0 w 4116027"/>
              <a:gd name="connsiteY4" fmla="*/ 0 h 5058263"/>
              <a:gd name="connsiteX5" fmla="*/ 3203647 w 4116027"/>
              <a:gd name="connsiteY5" fmla="*/ 0 h 5058263"/>
              <a:gd name="connsiteX0" fmla="*/ 4116027 w 4116027"/>
              <a:gd name="connsiteY0" fmla="*/ 1439014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3203647 w 4116027"/>
              <a:gd name="connsiteY4" fmla="*/ 0 h 5058263"/>
              <a:gd name="connsiteX0" fmla="*/ 4110211 w 4116027"/>
              <a:gd name="connsiteY0" fmla="*/ 1549397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3203647 w 4116027"/>
              <a:gd name="connsiteY4" fmla="*/ 0 h 5058263"/>
              <a:gd name="connsiteX0" fmla="*/ 4110211 w 4116027"/>
              <a:gd name="connsiteY0" fmla="*/ 1549397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858576 w 4116027"/>
              <a:gd name="connsiteY4" fmla="*/ 0 h 5058263"/>
              <a:gd name="connsiteX0" fmla="*/ 4110211 w 4116027"/>
              <a:gd name="connsiteY0" fmla="*/ 1751767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858576 w 4116027"/>
              <a:gd name="connsiteY4" fmla="*/ 0 h 5058263"/>
              <a:gd name="connsiteX0" fmla="*/ 4110211 w 4116027"/>
              <a:gd name="connsiteY0" fmla="*/ 1751767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556812 w 4116027"/>
              <a:gd name="connsiteY4" fmla="*/ 6142 h 5058263"/>
              <a:gd name="connsiteX0" fmla="*/ 4110211 w 4116027"/>
              <a:gd name="connsiteY0" fmla="*/ 1751767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470533 w 4116027"/>
              <a:gd name="connsiteY4" fmla="*/ 1434 h 5058263"/>
              <a:gd name="connsiteX0" fmla="*/ 4109005 w 4116027"/>
              <a:gd name="connsiteY0" fmla="*/ 1610052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470533 w 4116027"/>
              <a:gd name="connsiteY4" fmla="*/ 1434 h 5058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027" h="5058263">
                <a:moveTo>
                  <a:pt x="4109005" y="1610052"/>
                </a:moveTo>
                <a:cubicBezTo>
                  <a:pt x="4110944" y="2779674"/>
                  <a:pt x="4114088" y="3888641"/>
                  <a:pt x="4116027" y="5058263"/>
                </a:cubicBezTo>
                <a:lnTo>
                  <a:pt x="0" y="5058263"/>
                </a:lnTo>
                <a:lnTo>
                  <a:pt x="0" y="0"/>
                </a:lnTo>
                <a:lnTo>
                  <a:pt x="2470533" y="1434"/>
                </a:lnTo>
              </a:path>
            </a:pathLst>
          </a:cu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EA3724-920D-CC32-EC87-1EF8A53DB862}"/>
              </a:ext>
            </a:extLst>
          </p:cNvPr>
          <p:cNvSpPr txBox="1"/>
          <p:nvPr/>
        </p:nvSpPr>
        <p:spPr>
          <a:xfrm>
            <a:off x="781175" y="703736"/>
            <a:ext cx="4285881" cy="1810864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 b="1" cap="all" spc="53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Database Management System for </a:t>
            </a:r>
          </a:p>
          <a:p>
            <a:pPr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 b="1" cap="all" spc="53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Shreya Imitation Jewellery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C47A02-D6BE-597D-EF59-9390B6B5BE87}"/>
              </a:ext>
            </a:extLst>
          </p:cNvPr>
          <p:cNvSpPr txBox="1"/>
          <p:nvPr/>
        </p:nvSpPr>
        <p:spPr>
          <a:xfrm>
            <a:off x="8383224" y="4184073"/>
            <a:ext cx="4403327" cy="15417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By :- Sumit Sanjay Deokar</a:t>
            </a:r>
          </a:p>
        </p:txBody>
      </p:sp>
    </p:spTree>
    <p:extLst>
      <p:ext uri="{BB962C8B-B14F-4D97-AF65-F5344CB8AC3E}">
        <p14:creationId xmlns:p14="http://schemas.microsoft.com/office/powerpoint/2010/main" val="1904761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9959E2-72E6-AE55-3C21-8FD58710638F}"/>
              </a:ext>
            </a:extLst>
          </p:cNvPr>
          <p:cNvSpPr/>
          <p:nvPr/>
        </p:nvSpPr>
        <p:spPr>
          <a:xfrm>
            <a:off x="271522" y="462224"/>
            <a:ext cx="11505362" cy="581799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B286D8-7900-F6DD-B3E2-8A9470803733}"/>
              </a:ext>
            </a:extLst>
          </p:cNvPr>
          <p:cNvSpPr/>
          <p:nvPr/>
        </p:nvSpPr>
        <p:spPr>
          <a:xfrm>
            <a:off x="6345250" y="1861853"/>
            <a:ext cx="51302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err="1">
                <a:ln w="0"/>
              </a:rPr>
              <a:t>Emplooyes</a:t>
            </a:r>
            <a:r>
              <a:rPr lang="en-US" sz="5400" dirty="0">
                <a:ln w="0"/>
              </a:rPr>
              <a:t> Table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CF1C78-1469-C2AE-2291-BB3E47490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38" y="1413754"/>
            <a:ext cx="4991797" cy="1819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50A656-D50E-73CD-E933-E887F954E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604" y="3792535"/>
            <a:ext cx="5715798" cy="15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054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8FC9EF-5051-EEE7-AA25-2531BB158A7B}"/>
              </a:ext>
            </a:extLst>
          </p:cNvPr>
          <p:cNvSpPr/>
          <p:nvPr/>
        </p:nvSpPr>
        <p:spPr>
          <a:xfrm>
            <a:off x="281354" y="462224"/>
            <a:ext cx="11505362" cy="581799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B74005-C29C-5BA2-62F1-D018B4E9DD6F}"/>
              </a:ext>
            </a:extLst>
          </p:cNvPr>
          <p:cNvSpPr/>
          <p:nvPr/>
        </p:nvSpPr>
        <p:spPr>
          <a:xfrm>
            <a:off x="730395" y="2223767"/>
            <a:ext cx="45804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bg2"/>
                </a:solidFill>
              </a:rPr>
              <a:t>Products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F5B790-CE46-08EF-D84D-29DCEBBBD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544" y="1705125"/>
            <a:ext cx="5992061" cy="2248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763C6A-9730-F311-D34A-10660BEEC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95" y="4172568"/>
            <a:ext cx="5506218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344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03D32A-693E-C4B7-2D72-F215ED031ED5}"/>
              </a:ext>
            </a:extLst>
          </p:cNvPr>
          <p:cNvSpPr/>
          <p:nvPr/>
        </p:nvSpPr>
        <p:spPr>
          <a:xfrm>
            <a:off x="281354" y="462224"/>
            <a:ext cx="11505362" cy="581799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DAECA8-D256-2D9F-7621-13ABA0A0E951}"/>
              </a:ext>
            </a:extLst>
          </p:cNvPr>
          <p:cNvSpPr/>
          <p:nvPr/>
        </p:nvSpPr>
        <p:spPr>
          <a:xfrm>
            <a:off x="7170851" y="2215318"/>
            <a:ext cx="34987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</a:rPr>
              <a:t>Sales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EE04C5-FBEA-362E-0C0B-73DD04FA7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84" y="1081551"/>
            <a:ext cx="6220693" cy="2991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C4656A-255E-C85F-807C-0F4A61166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588" y="4181017"/>
            <a:ext cx="5210902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690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5BE2A49E-0BD9-321C-F602-AFA2FCF9B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198" y="931857"/>
            <a:ext cx="10326946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0623FB3B-24E7-5304-70D8-3CA402902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Maze and steel ball">
            <a:extLst>
              <a:ext uri="{FF2B5EF4-FFF2-40B4-BE49-F238E27FC236}">
                <a16:creationId xmlns:a16="http://schemas.microsoft.com/office/drawing/2014/main" id="{F5137F93-7B92-7CAE-DB56-BCC990DE40D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14641"/>
          <a:stretch>
            <a:fillRect/>
          </a:stretch>
        </p:blipFill>
        <p:spPr>
          <a:xfrm>
            <a:off x="-148" y="-5291"/>
            <a:ext cx="12192000" cy="6868582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197ACFF5-6294-AC6E-267D-4EA83CD28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554937" y="-1560223"/>
            <a:ext cx="6858000" cy="9967865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  <a:gs pos="57000">
                <a:srgbClr val="000000">
                  <a:alpha val="28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711BF64-C99B-2F90-ADA1-0C08F9BE8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0038" y="934541"/>
            <a:ext cx="10331449" cy="4992275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  <a:gd name="connsiteX0" fmla="*/ 0 w 9989309"/>
              <a:gd name="connsiteY0" fmla="*/ 1723425 h 4920343"/>
              <a:gd name="connsiteX1" fmla="*/ 3515 w 9989309"/>
              <a:gd name="connsiteY1" fmla="*/ 0 h 4920343"/>
              <a:gd name="connsiteX2" fmla="*/ 9989309 w 9989309"/>
              <a:gd name="connsiteY2" fmla="*/ 0 h 4920343"/>
              <a:gd name="connsiteX3" fmla="*/ 9989309 w 9989309"/>
              <a:gd name="connsiteY3" fmla="*/ 4920343 h 4920343"/>
              <a:gd name="connsiteX4" fmla="*/ 3515 w 9989309"/>
              <a:gd name="connsiteY4" fmla="*/ 4920343 h 4920343"/>
              <a:gd name="connsiteX5" fmla="*/ 3515 w 9989309"/>
              <a:gd name="connsiteY5" fmla="*/ 4119525 h 4920343"/>
              <a:gd name="connsiteX0" fmla="*/ 10620 w 9985870"/>
              <a:gd name="connsiteY0" fmla="*/ 1768218 h 4920343"/>
              <a:gd name="connsiteX1" fmla="*/ 76 w 9985870"/>
              <a:gd name="connsiteY1" fmla="*/ 0 h 4920343"/>
              <a:gd name="connsiteX2" fmla="*/ 9985870 w 9985870"/>
              <a:gd name="connsiteY2" fmla="*/ 0 h 4920343"/>
              <a:gd name="connsiteX3" fmla="*/ 9985870 w 9985870"/>
              <a:gd name="connsiteY3" fmla="*/ 4920343 h 4920343"/>
              <a:gd name="connsiteX4" fmla="*/ 76 w 9985870"/>
              <a:gd name="connsiteY4" fmla="*/ 4920343 h 4920343"/>
              <a:gd name="connsiteX5" fmla="*/ 76 w 9985870"/>
              <a:gd name="connsiteY5" fmla="*/ 4119525 h 4920343"/>
              <a:gd name="connsiteX0" fmla="*/ 0 w 9987551"/>
              <a:gd name="connsiteY0" fmla="*/ 1884678 h 4920343"/>
              <a:gd name="connsiteX1" fmla="*/ 1757 w 9987551"/>
              <a:gd name="connsiteY1" fmla="*/ 0 h 4920343"/>
              <a:gd name="connsiteX2" fmla="*/ 9987551 w 9987551"/>
              <a:gd name="connsiteY2" fmla="*/ 0 h 4920343"/>
              <a:gd name="connsiteX3" fmla="*/ 9987551 w 9987551"/>
              <a:gd name="connsiteY3" fmla="*/ 4920343 h 4920343"/>
              <a:gd name="connsiteX4" fmla="*/ 1757 w 9987551"/>
              <a:gd name="connsiteY4" fmla="*/ 4920343 h 4920343"/>
              <a:gd name="connsiteX5" fmla="*/ 1757 w 9987551"/>
              <a:gd name="connsiteY5" fmla="*/ 4119525 h 4920343"/>
              <a:gd name="connsiteX0" fmla="*/ 0 w 9987551"/>
              <a:gd name="connsiteY0" fmla="*/ 1916929 h 4920343"/>
              <a:gd name="connsiteX1" fmla="*/ 1757 w 9987551"/>
              <a:gd name="connsiteY1" fmla="*/ 0 h 4920343"/>
              <a:gd name="connsiteX2" fmla="*/ 9987551 w 9987551"/>
              <a:gd name="connsiteY2" fmla="*/ 0 h 4920343"/>
              <a:gd name="connsiteX3" fmla="*/ 9987551 w 9987551"/>
              <a:gd name="connsiteY3" fmla="*/ 4920343 h 4920343"/>
              <a:gd name="connsiteX4" fmla="*/ 1757 w 9987551"/>
              <a:gd name="connsiteY4" fmla="*/ 4920343 h 4920343"/>
              <a:gd name="connsiteX5" fmla="*/ 1757 w 9987551"/>
              <a:gd name="connsiteY5" fmla="*/ 411952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7551" h="4920343">
                <a:moveTo>
                  <a:pt x="0" y="1916929"/>
                </a:moveTo>
                <a:cubicBezTo>
                  <a:pt x="1172" y="1342454"/>
                  <a:pt x="585" y="574475"/>
                  <a:pt x="1757" y="0"/>
                </a:cubicBezTo>
                <a:lnTo>
                  <a:pt x="9987551" y="0"/>
                </a:lnTo>
                <a:lnTo>
                  <a:pt x="9987551" y="4920343"/>
                </a:lnTo>
                <a:lnTo>
                  <a:pt x="1757" y="4920343"/>
                </a:lnTo>
                <a:lnTo>
                  <a:pt x="1757" y="4119525"/>
                </a:lnTo>
              </a:path>
            </a:pathLst>
          </a:custGeom>
          <a:noFill/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9E0588-6949-E06A-9E87-B702AD0D1782}"/>
              </a:ext>
            </a:extLst>
          </p:cNvPr>
          <p:cNvSpPr txBox="1"/>
          <p:nvPr/>
        </p:nvSpPr>
        <p:spPr>
          <a:xfrm>
            <a:off x="767050" y="2600538"/>
            <a:ext cx="4930581" cy="166028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 marL="285750" indent="-285750" algn="ctr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cap="all" spc="53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2. Inserting Tables </a:t>
            </a:r>
          </a:p>
        </p:txBody>
      </p:sp>
    </p:spTree>
    <p:extLst>
      <p:ext uri="{BB962C8B-B14F-4D97-AF65-F5344CB8AC3E}">
        <p14:creationId xmlns:p14="http://schemas.microsoft.com/office/powerpoint/2010/main" val="2140559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72E6D6-47D4-EAA5-E73C-C3AEEF3264DF}"/>
              </a:ext>
            </a:extLst>
          </p:cNvPr>
          <p:cNvSpPr txBox="1"/>
          <p:nvPr/>
        </p:nvSpPr>
        <p:spPr>
          <a:xfrm>
            <a:off x="4385187" y="937507"/>
            <a:ext cx="3421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gency FB" panose="020B0503020202020204" pitchFamily="34" charset="0"/>
              </a:rPr>
              <a:t>Inserting Into Customers Table</a:t>
            </a:r>
            <a:endParaRPr lang="en-IN" sz="2400" b="1" dirty="0">
              <a:latin typeface="Agency FB" panose="020B05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ABFF3A-6B6E-D32D-0464-C0755402E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5" y="1795592"/>
            <a:ext cx="6325483" cy="41249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2AAF19-453F-27C3-D5D1-D1E555172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891" y="1914671"/>
            <a:ext cx="4220164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70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7466AA-4248-B0AD-8063-323D6A57C00E}"/>
              </a:ext>
            </a:extLst>
          </p:cNvPr>
          <p:cNvSpPr txBox="1"/>
          <p:nvPr/>
        </p:nvSpPr>
        <p:spPr>
          <a:xfrm>
            <a:off x="4385187" y="937507"/>
            <a:ext cx="3421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gency FB" panose="020B0503020202020204" pitchFamily="34" charset="0"/>
              </a:rPr>
              <a:t>Inserting Into Employees Table</a:t>
            </a:r>
            <a:endParaRPr lang="en-IN" sz="2400" b="1" dirty="0">
              <a:latin typeface="Agency FB" panose="020B05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70F4A0-D902-B5C6-ECD5-30F837DA1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87" y="1615015"/>
            <a:ext cx="6554115" cy="29245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04D060-1C2F-628C-8580-FC911BD7C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246" y="3474149"/>
            <a:ext cx="5487166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700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B5EB1E-2766-CD92-8B83-F7BA321CD5E5}"/>
              </a:ext>
            </a:extLst>
          </p:cNvPr>
          <p:cNvSpPr txBox="1"/>
          <p:nvPr/>
        </p:nvSpPr>
        <p:spPr>
          <a:xfrm>
            <a:off x="4385187" y="937507"/>
            <a:ext cx="3421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gency FB" panose="020B0503020202020204" pitchFamily="34" charset="0"/>
              </a:rPr>
              <a:t>Inserting Into Suppliers Table</a:t>
            </a:r>
            <a:endParaRPr lang="en-IN" sz="2400" b="1" dirty="0">
              <a:latin typeface="Agency FB" panose="020B05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1E0DE5-A193-B5A9-D1D5-5E6B75367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00" y="2325839"/>
            <a:ext cx="4629796" cy="28293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C18620-E948-46C3-A535-CA16DDC73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706" y="2372329"/>
            <a:ext cx="3400900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58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DAC10-1417-5C49-2A75-CD2E564E9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BF8775-EFD8-DE2A-B256-951B3642FF70}"/>
              </a:ext>
            </a:extLst>
          </p:cNvPr>
          <p:cNvSpPr txBox="1"/>
          <p:nvPr/>
        </p:nvSpPr>
        <p:spPr>
          <a:xfrm>
            <a:off x="4385187" y="937507"/>
            <a:ext cx="3421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gency FB" panose="020B0503020202020204" pitchFamily="34" charset="0"/>
              </a:rPr>
              <a:t>Inserting Into Products Table</a:t>
            </a:r>
            <a:endParaRPr lang="en-IN" sz="2400" b="1" dirty="0">
              <a:latin typeface="Agency FB" panose="020B05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D8ED23-CEAA-3151-CD0A-84697B0BB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22" y="1399172"/>
            <a:ext cx="7497221" cy="4115374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3653EB-D375-7F95-5E84-38ABAB435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078" y="3031155"/>
            <a:ext cx="7068536" cy="36962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8761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57DD5-90EA-0BC8-C63D-414A1B204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C032CA-1473-03FF-A057-E3C9F55BCEE1}"/>
              </a:ext>
            </a:extLst>
          </p:cNvPr>
          <p:cNvSpPr txBox="1"/>
          <p:nvPr/>
        </p:nvSpPr>
        <p:spPr>
          <a:xfrm>
            <a:off x="4385187" y="937507"/>
            <a:ext cx="3421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gency FB" panose="020B0503020202020204" pitchFamily="34" charset="0"/>
              </a:rPr>
              <a:t>Inserting Into Sales Table</a:t>
            </a:r>
            <a:endParaRPr lang="en-IN" sz="2400" b="1" dirty="0">
              <a:latin typeface="Agency FB" panose="020B05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5E6D6E-4F89-E21B-BAAE-A965D6E98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3" y="1636116"/>
            <a:ext cx="8259328" cy="4134427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D3AC1E-E820-2F83-DA7C-D06BBB862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236" y="2034526"/>
            <a:ext cx="6668431" cy="3639058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09214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BE2A49E-0BD9-321C-F602-AFA2FCF9B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198" y="931857"/>
            <a:ext cx="10326946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7E26772-EAFC-10BB-4659-99BF2A8A15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4AEFA6A-E623-CF1A-3DDF-C38D3A7E2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873" y="936938"/>
            <a:ext cx="4427941" cy="4984124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C6E3DF-CBE7-677B-CF65-F5B4892B788D}"/>
              </a:ext>
            </a:extLst>
          </p:cNvPr>
          <p:cNvSpPr txBox="1"/>
          <p:nvPr/>
        </p:nvSpPr>
        <p:spPr>
          <a:xfrm>
            <a:off x="914400" y="1597225"/>
            <a:ext cx="3997036" cy="2410804"/>
          </a:xfrm>
          <a:prstGeom prst="rect">
            <a:avLst/>
          </a:prstGeom>
          <a:scene3d>
            <a:camera prst="orthographicFront"/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cap="all" spc="530">
                <a:latin typeface="+mj-lt"/>
                <a:ea typeface="+mj-ea"/>
                <a:cs typeface="+mj-cs"/>
              </a:rPr>
              <a:t>3. Performing DML Operations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8311E0C-3941-198A-95F9-EC2D6DB38D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286685"/>
              </p:ext>
            </p:extLst>
          </p:nvPr>
        </p:nvGraphicFramePr>
        <p:xfrm>
          <a:off x="6814115" y="1987474"/>
          <a:ext cx="3062924" cy="2957172"/>
        </p:xfrm>
        <a:graphic>
          <a:graphicData uri="http://schemas.openxmlformats.org/drawingml/2006/table">
            <a:tbl>
              <a:tblPr firstRow="1" bandRow="1">
                <a:noFill/>
                <a:tableStyleId>{ED083AE6-46FA-4A59-8FB0-9F97EB10719F}</a:tableStyleId>
              </a:tblPr>
              <a:tblGrid>
                <a:gridCol w="3062924">
                  <a:extLst>
                    <a:ext uri="{9D8B030D-6E8A-4147-A177-3AD203B41FA5}">
                      <a16:colId xmlns:a16="http://schemas.microsoft.com/office/drawing/2014/main" val="181268566"/>
                    </a:ext>
                  </a:extLst>
                </a:gridCol>
              </a:tblGrid>
              <a:tr h="985724"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33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lgerian" panose="04020705040A02060702" pitchFamily="82" charset="0"/>
                        </a:rPr>
                        <a:t>Insert</a:t>
                      </a:r>
                    </a:p>
                  </a:txBody>
                  <a:tcPr marL="402336" marR="201168" marT="201168" marB="2011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8456506"/>
                  </a:ext>
                </a:extLst>
              </a:tr>
              <a:tr h="985724"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3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lgerian" panose="04020705040A02060702" pitchFamily="82" charset="0"/>
                        </a:rPr>
                        <a:t>Update</a:t>
                      </a:r>
                      <a:endParaRPr lang="en-IN" sz="33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lgerian" panose="04020705040A02060702" pitchFamily="82" charset="0"/>
                      </a:endParaRPr>
                    </a:p>
                  </a:txBody>
                  <a:tcPr marL="402336" marR="201168" marT="201168" marB="2011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060587"/>
                  </a:ext>
                </a:extLst>
              </a:tr>
              <a:tr h="985724"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3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lgerian" panose="04020705040A02060702" pitchFamily="82" charset="0"/>
                        </a:rPr>
                        <a:t>Delete</a:t>
                      </a:r>
                      <a:endParaRPr lang="en-IN" sz="33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lgerian" panose="04020705040A02060702" pitchFamily="82" charset="0"/>
                      </a:endParaRPr>
                    </a:p>
                  </a:txBody>
                  <a:tcPr marL="402336" marR="201168" marT="201168" marB="20116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74813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7093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A08CE3-B2A9-0044-48B0-69B2C9A767E2}"/>
              </a:ext>
            </a:extLst>
          </p:cNvPr>
          <p:cNvSpPr txBox="1"/>
          <p:nvPr/>
        </p:nvSpPr>
        <p:spPr>
          <a:xfrm>
            <a:off x="6563846" y="1897186"/>
            <a:ext cx="640393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Powered by a smart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Database Management System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manage: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gency FB" panose="020B0503020202020204" pitchFamily="34" charset="0"/>
              </a:rPr>
              <a:t>Accurate stock updates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gency FB" panose="020B0503020202020204" pitchFamily="34" charset="0"/>
              </a:rPr>
              <a:t>Fast and secure billing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gency FB" panose="020B0503020202020204" pitchFamily="34" charset="0"/>
              </a:rPr>
              <a:t>Customer records and purchase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gency FB" panose="020B0503020202020204" pitchFamily="34" charset="0"/>
              </a:rPr>
              <a:t>Employee and supplier management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7C569E-10DC-91D1-73D9-44E50248F30C}"/>
              </a:ext>
            </a:extLst>
          </p:cNvPr>
          <p:cNvSpPr txBox="1"/>
          <p:nvPr/>
        </p:nvSpPr>
        <p:spPr>
          <a:xfrm>
            <a:off x="6096000" y="4579375"/>
            <a:ext cx="6253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gency FB" panose="020B0503020202020204" pitchFamily="34" charset="0"/>
              </a:rPr>
              <a:t>Our shop offers a wide collection of imitation </a:t>
            </a:r>
            <a:r>
              <a:rPr lang="en-US" sz="1600" b="1" dirty="0" err="1">
                <a:latin typeface="Agency FB" panose="020B0503020202020204" pitchFamily="34" charset="0"/>
              </a:rPr>
              <a:t>jewellery</a:t>
            </a:r>
            <a:r>
              <a:rPr lang="en-US" sz="1600" b="1" dirty="0">
                <a:latin typeface="Agency FB" panose="020B0503020202020204" pitchFamily="34" charset="0"/>
              </a:rPr>
              <a:t> — from daily wear to festive specials — ensuring style, quality, and value.</a:t>
            </a:r>
          </a:p>
          <a:p>
            <a:pPr algn="ctr"/>
            <a:endParaRPr lang="en-IN" sz="1600" b="1" dirty="0">
              <a:latin typeface="Agency FB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06AC5C-9F64-54A5-5242-C6B48CE6B347}"/>
              </a:ext>
            </a:extLst>
          </p:cNvPr>
          <p:cNvSpPr txBox="1"/>
          <p:nvPr/>
        </p:nvSpPr>
        <p:spPr>
          <a:xfrm>
            <a:off x="503071" y="6342767"/>
            <a:ext cx="11590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handled efficiently through a </a:t>
            </a:r>
            <a:r>
              <a:rPr lang="en-US" b="1" dirty="0"/>
              <a:t>reliable and automated platform</a:t>
            </a:r>
            <a:r>
              <a:rPr lang="en-US" dirty="0"/>
              <a:t>, making business operations smooth and error-free.</a:t>
            </a:r>
          </a:p>
          <a:p>
            <a:endParaRPr lang="en-IN" dirty="0"/>
          </a:p>
        </p:txBody>
      </p:sp>
      <p:pic>
        <p:nvPicPr>
          <p:cNvPr id="18" name="Picture 17" descr="A collection of gold jewelry&#10;&#10;AI-generated content may be incorrect.">
            <a:extLst>
              <a:ext uri="{FF2B5EF4-FFF2-40B4-BE49-F238E27FC236}">
                <a16:creationId xmlns:a16="http://schemas.microsoft.com/office/drawing/2014/main" id="{5370C067-B8D6-F660-79CB-A4EB66E45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07" y="374563"/>
            <a:ext cx="5794493" cy="579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310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18D3569-35F6-9F66-D447-1EB096008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843310-8E09-C809-A540-5B06954B5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0159" y="937858"/>
            <a:ext cx="10314136" cy="4982284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44F12-1067-3A7C-D513-4C1C11E6D3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59" r="-1" b="-1"/>
          <a:stretch>
            <a:fillRect/>
          </a:stretch>
        </p:blipFill>
        <p:spPr>
          <a:xfrm>
            <a:off x="938932" y="925317"/>
            <a:ext cx="10314136" cy="499482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6C22C2-AE71-0E41-8918-8C4E4B16136F}"/>
              </a:ext>
            </a:extLst>
          </p:cNvPr>
          <p:cNvSpPr txBox="1"/>
          <p:nvPr/>
        </p:nvSpPr>
        <p:spPr>
          <a:xfrm>
            <a:off x="4768645" y="294966"/>
            <a:ext cx="2654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</a:rPr>
              <a:t>INSERTION</a:t>
            </a:r>
            <a:endParaRPr lang="en-IN" sz="2800" dirty="0">
              <a:solidFill>
                <a:schemeClr val="bg2">
                  <a:lumMod val="50000"/>
                </a:schemeClr>
              </a:solidFill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12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A5D28-D763-6DFB-F711-6B05D18CDC52}"/>
              </a:ext>
            </a:extLst>
          </p:cNvPr>
          <p:cNvSpPr txBox="1"/>
          <p:nvPr/>
        </p:nvSpPr>
        <p:spPr>
          <a:xfrm>
            <a:off x="4768645" y="294966"/>
            <a:ext cx="2654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</a:rPr>
              <a:t>UPDATE</a:t>
            </a:r>
            <a:endParaRPr lang="en-IN" sz="2800" dirty="0">
              <a:solidFill>
                <a:schemeClr val="bg2">
                  <a:lumMod val="50000"/>
                </a:schemeClr>
              </a:solidFill>
              <a:latin typeface="Amasis MT Pro Black" panose="02040A040500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2A13D5-1CA6-9817-2981-7A8C5C78D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21" y="1096536"/>
            <a:ext cx="5582429" cy="5372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D77FE7-1B5B-7C76-5857-D4B0F7C73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00294"/>
            <a:ext cx="4039164" cy="438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62BAF5-C2D8-2C7B-6334-ACED909EF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87476"/>
            <a:ext cx="5010849" cy="8287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7E7506-28CB-DA89-1824-FBE69640A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58836"/>
            <a:ext cx="3086531" cy="6954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6114F5-F7B4-C76C-02CD-CF8E6F6999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6662" y="4429905"/>
            <a:ext cx="5582427" cy="8668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4229E5-7618-2888-F09F-F25A783BD1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1499" y="5645772"/>
            <a:ext cx="5933380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468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4A6A22-E0A2-3848-8A94-8422D8FFE50B}"/>
              </a:ext>
            </a:extLst>
          </p:cNvPr>
          <p:cNvSpPr txBox="1"/>
          <p:nvPr/>
        </p:nvSpPr>
        <p:spPr>
          <a:xfrm>
            <a:off x="4768645" y="294966"/>
            <a:ext cx="2654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</a:rPr>
              <a:t>DELETE</a:t>
            </a:r>
            <a:endParaRPr lang="en-IN" sz="2800" dirty="0">
              <a:solidFill>
                <a:schemeClr val="bg2">
                  <a:lumMod val="50000"/>
                </a:schemeClr>
              </a:solidFill>
              <a:latin typeface="Amasis MT Pro Black" panose="02040A040500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44990A-775A-4471-2219-BAF1D57E6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449" y="1359697"/>
            <a:ext cx="4677327" cy="45595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9663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E2A49E-0BD9-321C-F602-AFA2FCF9B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198" y="931857"/>
            <a:ext cx="10326946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A7E8276-E7F8-D393-6F54-0BF8862C3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7DFE30-E9B4-B520-D9CF-5181D140E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34648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hopscotch on a sidewalk">
            <a:extLst>
              <a:ext uri="{FF2B5EF4-FFF2-40B4-BE49-F238E27FC236}">
                <a16:creationId xmlns:a16="http://schemas.microsoft.com/office/drawing/2014/main" id="{EACE5FAE-2E82-EF67-0999-A3357D1148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l="14049" r="12613" b="-1"/>
          <a:stretch>
            <a:fillRect/>
          </a:stretch>
        </p:blipFill>
        <p:spPr>
          <a:xfrm>
            <a:off x="-1" y="10"/>
            <a:ext cx="7534649" cy="68579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4422EF-3B60-15F1-CE9F-4FBB40AC5AE5}"/>
              </a:ext>
            </a:extLst>
          </p:cNvPr>
          <p:cNvSpPr txBox="1"/>
          <p:nvPr/>
        </p:nvSpPr>
        <p:spPr>
          <a:xfrm>
            <a:off x="400406" y="4463846"/>
            <a:ext cx="4128382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Amasis MT Pro Black" panose="02040A04050005020304" pitchFamily="18" charset="0"/>
              </a:rPr>
              <a:t>4 DDL OPERATIONS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4A35A5E-99B4-DBDF-D46C-B415D1F42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35881" y="931855"/>
            <a:ext cx="5657097" cy="4992273"/>
          </a:xfrm>
          <a:custGeom>
            <a:avLst/>
            <a:gdLst>
              <a:gd name="connsiteX0" fmla="*/ 0 w 4172596"/>
              <a:gd name="connsiteY0" fmla="*/ 0 h 4952999"/>
              <a:gd name="connsiteX1" fmla="*/ 4172596 w 4172596"/>
              <a:gd name="connsiteY1" fmla="*/ 0 h 4952999"/>
              <a:gd name="connsiteX2" fmla="*/ 4172596 w 4172596"/>
              <a:gd name="connsiteY2" fmla="*/ 342900 h 4952999"/>
              <a:gd name="connsiteX3" fmla="*/ 3239761 w 4172596"/>
              <a:gd name="connsiteY3" fmla="*/ 342900 h 4952999"/>
              <a:gd name="connsiteX4" fmla="*/ 3239761 w 4172596"/>
              <a:gd name="connsiteY4" fmla="*/ 1934392 h 4952999"/>
              <a:gd name="connsiteX5" fmla="*/ 4172596 w 4172596"/>
              <a:gd name="connsiteY5" fmla="*/ 1934392 h 4952999"/>
              <a:gd name="connsiteX6" fmla="*/ 4172596 w 4172596"/>
              <a:gd name="connsiteY6" fmla="*/ 4952999 h 4952999"/>
              <a:gd name="connsiteX7" fmla="*/ 0 w 4172596"/>
              <a:gd name="connsiteY7" fmla="*/ 4952999 h 4952999"/>
              <a:gd name="connsiteX0" fmla="*/ 3239761 w 4172596"/>
              <a:gd name="connsiteY0" fmla="*/ 1934392 h 4952999"/>
              <a:gd name="connsiteX1" fmla="*/ 4172596 w 4172596"/>
              <a:gd name="connsiteY1" fmla="*/ 1934392 h 4952999"/>
              <a:gd name="connsiteX2" fmla="*/ 4172596 w 4172596"/>
              <a:gd name="connsiteY2" fmla="*/ 4952999 h 4952999"/>
              <a:gd name="connsiteX3" fmla="*/ 0 w 4172596"/>
              <a:gd name="connsiteY3" fmla="*/ 4952999 h 4952999"/>
              <a:gd name="connsiteX4" fmla="*/ 0 w 4172596"/>
              <a:gd name="connsiteY4" fmla="*/ 0 h 4952999"/>
              <a:gd name="connsiteX5" fmla="*/ 4172596 w 4172596"/>
              <a:gd name="connsiteY5" fmla="*/ 0 h 4952999"/>
              <a:gd name="connsiteX6" fmla="*/ 4172596 w 4172596"/>
              <a:gd name="connsiteY6" fmla="*/ 342900 h 4952999"/>
              <a:gd name="connsiteX7" fmla="*/ 3239761 w 4172596"/>
              <a:gd name="connsiteY7" fmla="*/ 342900 h 4952999"/>
              <a:gd name="connsiteX8" fmla="*/ 3331201 w 4172596"/>
              <a:gd name="connsiteY8" fmla="*/ 2025832 h 4952999"/>
              <a:gd name="connsiteX0" fmla="*/ 3239761 w 4172596"/>
              <a:gd name="connsiteY0" fmla="*/ 1934392 h 4952999"/>
              <a:gd name="connsiteX1" fmla="*/ 4172596 w 4172596"/>
              <a:gd name="connsiteY1" fmla="*/ 1934392 h 4952999"/>
              <a:gd name="connsiteX2" fmla="*/ 4172596 w 4172596"/>
              <a:gd name="connsiteY2" fmla="*/ 4952999 h 4952999"/>
              <a:gd name="connsiteX3" fmla="*/ 0 w 4172596"/>
              <a:gd name="connsiteY3" fmla="*/ 4952999 h 4952999"/>
              <a:gd name="connsiteX4" fmla="*/ 0 w 4172596"/>
              <a:gd name="connsiteY4" fmla="*/ 0 h 4952999"/>
              <a:gd name="connsiteX5" fmla="*/ 4172596 w 4172596"/>
              <a:gd name="connsiteY5" fmla="*/ 0 h 4952999"/>
              <a:gd name="connsiteX6" fmla="*/ 4172596 w 4172596"/>
              <a:gd name="connsiteY6" fmla="*/ 342900 h 4952999"/>
              <a:gd name="connsiteX7" fmla="*/ 3239761 w 4172596"/>
              <a:gd name="connsiteY7" fmla="*/ 342900 h 4952999"/>
              <a:gd name="connsiteX0" fmla="*/ 4172596 w 4172596"/>
              <a:gd name="connsiteY0" fmla="*/ 1934392 h 4952999"/>
              <a:gd name="connsiteX1" fmla="*/ 4172596 w 4172596"/>
              <a:gd name="connsiteY1" fmla="*/ 4952999 h 4952999"/>
              <a:gd name="connsiteX2" fmla="*/ 0 w 4172596"/>
              <a:gd name="connsiteY2" fmla="*/ 4952999 h 4952999"/>
              <a:gd name="connsiteX3" fmla="*/ 0 w 4172596"/>
              <a:gd name="connsiteY3" fmla="*/ 0 h 4952999"/>
              <a:gd name="connsiteX4" fmla="*/ 4172596 w 4172596"/>
              <a:gd name="connsiteY4" fmla="*/ 0 h 4952999"/>
              <a:gd name="connsiteX5" fmla="*/ 4172596 w 4172596"/>
              <a:gd name="connsiteY5" fmla="*/ 342900 h 4952999"/>
              <a:gd name="connsiteX6" fmla="*/ 3239761 w 4172596"/>
              <a:gd name="connsiteY6" fmla="*/ 342900 h 4952999"/>
              <a:gd name="connsiteX0" fmla="*/ 4172596 w 4172596"/>
              <a:gd name="connsiteY0" fmla="*/ 1934392 h 4952999"/>
              <a:gd name="connsiteX1" fmla="*/ 4172596 w 4172596"/>
              <a:gd name="connsiteY1" fmla="*/ 4952999 h 4952999"/>
              <a:gd name="connsiteX2" fmla="*/ 0 w 4172596"/>
              <a:gd name="connsiteY2" fmla="*/ 4952999 h 4952999"/>
              <a:gd name="connsiteX3" fmla="*/ 0 w 4172596"/>
              <a:gd name="connsiteY3" fmla="*/ 0 h 4952999"/>
              <a:gd name="connsiteX4" fmla="*/ 4172596 w 4172596"/>
              <a:gd name="connsiteY4" fmla="*/ 0 h 4952999"/>
              <a:gd name="connsiteX5" fmla="*/ 4172596 w 4172596"/>
              <a:gd name="connsiteY5" fmla="*/ 342900 h 4952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2596" h="4952999">
                <a:moveTo>
                  <a:pt x="4172596" y="1934392"/>
                </a:moveTo>
                <a:lnTo>
                  <a:pt x="4172596" y="4952999"/>
                </a:lnTo>
                <a:lnTo>
                  <a:pt x="0" y="4952999"/>
                </a:lnTo>
                <a:lnTo>
                  <a:pt x="0" y="0"/>
                </a:lnTo>
                <a:lnTo>
                  <a:pt x="4172596" y="0"/>
                </a:lnTo>
                <a:lnTo>
                  <a:pt x="4172596" y="342900"/>
                </a:lnTo>
              </a:path>
            </a:pathLst>
          </a:cu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A5CCBCB-D919-96A0-B113-C85091E2CF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131667"/>
              </p:ext>
            </p:extLst>
          </p:nvPr>
        </p:nvGraphicFramePr>
        <p:xfrm>
          <a:off x="8057572" y="2686658"/>
          <a:ext cx="3611501" cy="185420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3611501">
                  <a:extLst>
                    <a:ext uri="{9D8B030D-6E8A-4147-A177-3AD203B41FA5}">
                      <a16:colId xmlns:a16="http://schemas.microsoft.com/office/drawing/2014/main" val="1179937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b="1" dirty="0">
                          <a:latin typeface="MS Reference Sans Serif" panose="020B0604030504040204" pitchFamily="34" charset="0"/>
                        </a:rPr>
                        <a:t>CREATE</a:t>
                      </a:r>
                      <a:endParaRPr lang="en-IN" b="1" dirty="0">
                        <a:latin typeface="MS Reference Sans Serif" panose="020B0604030504040204" pitchFamily="34" charset="0"/>
                        <a:ea typeface="Yu Mincho Demibold" panose="020206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215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b="1" dirty="0">
                          <a:latin typeface="MS Reference Sans Serif" panose="020B0604030504040204" pitchFamily="34" charset="0"/>
                        </a:rPr>
                        <a:t>ALTER</a:t>
                      </a:r>
                      <a:endParaRPr lang="en-US" b="1" dirty="0">
                        <a:latin typeface="MS Reference Sans Serif" panose="020B0604030504040204" pitchFamily="34" charset="0"/>
                        <a:ea typeface="Yu Mincho Demibold" panose="020206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273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b="1" dirty="0">
                          <a:latin typeface="MS Reference Sans Serif" panose="020B0604030504040204" pitchFamily="34" charset="0"/>
                        </a:rPr>
                        <a:t>RENAME</a:t>
                      </a:r>
                      <a:endParaRPr lang="en-IN" b="1" dirty="0">
                        <a:latin typeface="MS Reference Sans Serif" panose="020B0604030504040204" pitchFamily="34" charset="0"/>
                        <a:ea typeface="Yu Mincho Demibold" panose="020206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027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b="1" dirty="0">
                          <a:latin typeface="MS Reference Sans Serif" panose="020B0604030504040204" pitchFamily="34" charset="0"/>
                        </a:rPr>
                        <a:t>TRUNCATE</a:t>
                      </a:r>
                      <a:endParaRPr lang="en-US" b="1" dirty="0">
                        <a:latin typeface="MS Reference Sans Serif" panose="020B0604030504040204" pitchFamily="34" charset="0"/>
                        <a:ea typeface="Yu Mincho Demibold" panose="020206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129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b="1" dirty="0">
                          <a:latin typeface="MS Reference Sans Serif" panose="020B0604030504040204" pitchFamily="34" charset="0"/>
                        </a:rPr>
                        <a:t>DROP</a:t>
                      </a:r>
                      <a:endParaRPr lang="en-IN" b="1" dirty="0">
                        <a:latin typeface="MS Reference Sans Serif" panose="020B0604030504040204" pitchFamily="34" charset="0"/>
                        <a:ea typeface="Yu Mincho Demibold" panose="020206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619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0690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B34634-6999-5FAA-1A9F-72CD95844043}"/>
              </a:ext>
            </a:extLst>
          </p:cNvPr>
          <p:cNvSpPr txBox="1"/>
          <p:nvPr/>
        </p:nvSpPr>
        <p:spPr>
          <a:xfrm>
            <a:off x="4201884" y="1118457"/>
            <a:ext cx="4138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masis MT Pro Black" panose="02040A04050005020304" pitchFamily="18" charset="0"/>
              </a:rPr>
              <a:t>CREATE OPERATION</a:t>
            </a:r>
            <a:endParaRPr lang="en-IN" sz="2800" dirty="0">
              <a:latin typeface="Amasis MT Pro Black" panose="02040A040500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6A68FE-1ECE-7786-B9E4-66AEF3338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969" y="1826343"/>
            <a:ext cx="5992061" cy="2248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6BB58E-493B-D2EC-15BB-6E2A919FE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483" y="4443889"/>
            <a:ext cx="5506218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5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D89635-4D83-C2B2-0E69-182FF408C40A}"/>
              </a:ext>
            </a:extLst>
          </p:cNvPr>
          <p:cNvSpPr txBox="1"/>
          <p:nvPr/>
        </p:nvSpPr>
        <p:spPr>
          <a:xfrm>
            <a:off x="4201884" y="1118457"/>
            <a:ext cx="4138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masis MT Pro Black" panose="02040A04050005020304" pitchFamily="18" charset="0"/>
              </a:rPr>
              <a:t>ALTER OPERATION</a:t>
            </a:r>
            <a:endParaRPr lang="en-IN" sz="2800" dirty="0"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100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5BE2A49E-0BD9-321C-F602-AFA2FCF9B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198" y="931857"/>
            <a:ext cx="10326946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FE4C150-80D5-770F-7B10-707225E54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150D424-378A-5EAF-BEF3-AB85F9E3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4639" y="929119"/>
            <a:ext cx="3713561" cy="4998841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C55A96-9829-262F-0EE7-449173D310C8}"/>
              </a:ext>
            </a:extLst>
          </p:cNvPr>
          <p:cNvSpPr txBox="1"/>
          <p:nvPr/>
        </p:nvSpPr>
        <p:spPr>
          <a:xfrm>
            <a:off x="758715" y="1573427"/>
            <a:ext cx="3417870" cy="15899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Solution →SQL Database Management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34796E-8163-DEED-7C7F-12084F8C2A3C}"/>
              </a:ext>
            </a:extLst>
          </p:cNvPr>
          <p:cNvSpPr txBox="1"/>
          <p:nvPr/>
        </p:nvSpPr>
        <p:spPr>
          <a:xfrm>
            <a:off x="931856" y="4479093"/>
            <a:ext cx="4173518" cy="10631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Shreya Imitation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Jewellery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daily sales, stocks , customers and employees need to be managed.</a:t>
            </a:r>
          </a:p>
        </p:txBody>
      </p:sp>
      <p:graphicFrame>
        <p:nvGraphicFramePr>
          <p:cNvPr id="39" name="TextBox 19">
            <a:extLst>
              <a:ext uri="{FF2B5EF4-FFF2-40B4-BE49-F238E27FC236}">
                <a16:creationId xmlns:a16="http://schemas.microsoft.com/office/drawing/2014/main" id="{3FB24556-EE1D-BBB4-7CE6-AD77D2F6C7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1852961"/>
              </p:ext>
            </p:extLst>
          </p:nvPr>
        </p:nvGraphicFramePr>
        <p:xfrm>
          <a:off x="5662749" y="914400"/>
          <a:ext cx="5401492" cy="5029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4985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5BE2A49E-0BD9-321C-F602-AFA2FCF9B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198" y="931857"/>
            <a:ext cx="10326946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E2C3B9A-B4D2-F54D-15F0-06653E183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068CEB5-F191-9D3E-BAC0-B0E212720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4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Colorful and shiny bells">
            <a:extLst>
              <a:ext uri="{FF2B5EF4-FFF2-40B4-BE49-F238E27FC236}">
                <a16:creationId xmlns:a16="http://schemas.microsoft.com/office/drawing/2014/main" id="{B380876A-6B11-476C-D755-496CCA420B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l="22086" r="27014"/>
          <a:stretch>
            <a:fillRect/>
          </a:stretch>
        </p:blipFill>
        <p:spPr>
          <a:xfrm>
            <a:off x="20" y="-1"/>
            <a:ext cx="4654276" cy="6857999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464ED38-224B-AB8F-2B4A-18C5B2BE0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884" y="931856"/>
            <a:ext cx="10318890" cy="4994960"/>
          </a:xfrm>
          <a:custGeom>
            <a:avLst/>
            <a:gdLst>
              <a:gd name="connsiteX0" fmla="*/ 0 w 4172596"/>
              <a:gd name="connsiteY0" fmla="*/ 0 h 4952999"/>
              <a:gd name="connsiteX1" fmla="*/ 4172596 w 4172596"/>
              <a:gd name="connsiteY1" fmla="*/ 0 h 4952999"/>
              <a:gd name="connsiteX2" fmla="*/ 4172596 w 4172596"/>
              <a:gd name="connsiteY2" fmla="*/ 342900 h 4952999"/>
              <a:gd name="connsiteX3" fmla="*/ 3239761 w 4172596"/>
              <a:gd name="connsiteY3" fmla="*/ 342900 h 4952999"/>
              <a:gd name="connsiteX4" fmla="*/ 3239761 w 4172596"/>
              <a:gd name="connsiteY4" fmla="*/ 1934392 h 4952999"/>
              <a:gd name="connsiteX5" fmla="*/ 4172596 w 4172596"/>
              <a:gd name="connsiteY5" fmla="*/ 1934392 h 4952999"/>
              <a:gd name="connsiteX6" fmla="*/ 4172596 w 4172596"/>
              <a:gd name="connsiteY6" fmla="*/ 4952999 h 4952999"/>
              <a:gd name="connsiteX7" fmla="*/ 0 w 4172596"/>
              <a:gd name="connsiteY7" fmla="*/ 4952999 h 4952999"/>
              <a:gd name="connsiteX0" fmla="*/ 3239761 w 4172596"/>
              <a:gd name="connsiteY0" fmla="*/ 1934392 h 4952999"/>
              <a:gd name="connsiteX1" fmla="*/ 4172596 w 4172596"/>
              <a:gd name="connsiteY1" fmla="*/ 1934392 h 4952999"/>
              <a:gd name="connsiteX2" fmla="*/ 4172596 w 4172596"/>
              <a:gd name="connsiteY2" fmla="*/ 4952999 h 4952999"/>
              <a:gd name="connsiteX3" fmla="*/ 0 w 4172596"/>
              <a:gd name="connsiteY3" fmla="*/ 4952999 h 4952999"/>
              <a:gd name="connsiteX4" fmla="*/ 0 w 4172596"/>
              <a:gd name="connsiteY4" fmla="*/ 0 h 4952999"/>
              <a:gd name="connsiteX5" fmla="*/ 4172596 w 4172596"/>
              <a:gd name="connsiteY5" fmla="*/ 0 h 4952999"/>
              <a:gd name="connsiteX6" fmla="*/ 4172596 w 4172596"/>
              <a:gd name="connsiteY6" fmla="*/ 342900 h 4952999"/>
              <a:gd name="connsiteX7" fmla="*/ 3239761 w 4172596"/>
              <a:gd name="connsiteY7" fmla="*/ 342900 h 4952999"/>
              <a:gd name="connsiteX8" fmla="*/ 3331201 w 4172596"/>
              <a:gd name="connsiteY8" fmla="*/ 2025832 h 4952999"/>
              <a:gd name="connsiteX0" fmla="*/ 3239761 w 4172596"/>
              <a:gd name="connsiteY0" fmla="*/ 1934392 h 4952999"/>
              <a:gd name="connsiteX1" fmla="*/ 4172596 w 4172596"/>
              <a:gd name="connsiteY1" fmla="*/ 1934392 h 4952999"/>
              <a:gd name="connsiteX2" fmla="*/ 4172596 w 4172596"/>
              <a:gd name="connsiteY2" fmla="*/ 4952999 h 4952999"/>
              <a:gd name="connsiteX3" fmla="*/ 0 w 4172596"/>
              <a:gd name="connsiteY3" fmla="*/ 4952999 h 4952999"/>
              <a:gd name="connsiteX4" fmla="*/ 0 w 4172596"/>
              <a:gd name="connsiteY4" fmla="*/ 0 h 4952999"/>
              <a:gd name="connsiteX5" fmla="*/ 4172596 w 4172596"/>
              <a:gd name="connsiteY5" fmla="*/ 0 h 4952999"/>
              <a:gd name="connsiteX6" fmla="*/ 4172596 w 4172596"/>
              <a:gd name="connsiteY6" fmla="*/ 342900 h 4952999"/>
              <a:gd name="connsiteX7" fmla="*/ 3239761 w 4172596"/>
              <a:gd name="connsiteY7" fmla="*/ 342900 h 4952999"/>
              <a:gd name="connsiteX0" fmla="*/ 4172596 w 4172596"/>
              <a:gd name="connsiteY0" fmla="*/ 1934392 h 4952999"/>
              <a:gd name="connsiteX1" fmla="*/ 4172596 w 4172596"/>
              <a:gd name="connsiteY1" fmla="*/ 4952999 h 4952999"/>
              <a:gd name="connsiteX2" fmla="*/ 0 w 4172596"/>
              <a:gd name="connsiteY2" fmla="*/ 4952999 h 4952999"/>
              <a:gd name="connsiteX3" fmla="*/ 0 w 4172596"/>
              <a:gd name="connsiteY3" fmla="*/ 0 h 4952999"/>
              <a:gd name="connsiteX4" fmla="*/ 4172596 w 4172596"/>
              <a:gd name="connsiteY4" fmla="*/ 0 h 4952999"/>
              <a:gd name="connsiteX5" fmla="*/ 4172596 w 4172596"/>
              <a:gd name="connsiteY5" fmla="*/ 342900 h 4952999"/>
              <a:gd name="connsiteX6" fmla="*/ 3239761 w 4172596"/>
              <a:gd name="connsiteY6" fmla="*/ 342900 h 4952999"/>
              <a:gd name="connsiteX0" fmla="*/ 4172596 w 4172596"/>
              <a:gd name="connsiteY0" fmla="*/ 1934392 h 4952999"/>
              <a:gd name="connsiteX1" fmla="*/ 4172596 w 4172596"/>
              <a:gd name="connsiteY1" fmla="*/ 4952999 h 4952999"/>
              <a:gd name="connsiteX2" fmla="*/ 0 w 4172596"/>
              <a:gd name="connsiteY2" fmla="*/ 4952999 h 4952999"/>
              <a:gd name="connsiteX3" fmla="*/ 0 w 4172596"/>
              <a:gd name="connsiteY3" fmla="*/ 0 h 4952999"/>
              <a:gd name="connsiteX4" fmla="*/ 4172596 w 4172596"/>
              <a:gd name="connsiteY4" fmla="*/ 0 h 4952999"/>
              <a:gd name="connsiteX5" fmla="*/ 4172596 w 4172596"/>
              <a:gd name="connsiteY5" fmla="*/ 342900 h 4952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2596" h="4952999">
                <a:moveTo>
                  <a:pt x="4172596" y="1934392"/>
                </a:moveTo>
                <a:lnTo>
                  <a:pt x="4172596" y="4952999"/>
                </a:lnTo>
                <a:lnTo>
                  <a:pt x="0" y="4952999"/>
                </a:lnTo>
                <a:lnTo>
                  <a:pt x="0" y="0"/>
                </a:lnTo>
                <a:lnTo>
                  <a:pt x="4172596" y="0"/>
                </a:lnTo>
                <a:lnTo>
                  <a:pt x="4172596" y="342900"/>
                </a:lnTo>
              </a:path>
            </a:pathLst>
          </a:cu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A50AE-C8FF-28A5-2853-96B67F798533}"/>
              </a:ext>
            </a:extLst>
          </p:cNvPr>
          <p:cNvSpPr txBox="1"/>
          <p:nvPr/>
        </p:nvSpPr>
        <p:spPr>
          <a:xfrm>
            <a:off x="738786" y="1319622"/>
            <a:ext cx="3481988" cy="1591492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cap="all" spc="5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Objectives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D63E0-6EF4-5844-6272-BBA3691C6A65}"/>
              </a:ext>
            </a:extLst>
          </p:cNvPr>
          <p:cNvSpPr txBox="1"/>
          <p:nvPr/>
        </p:nvSpPr>
        <p:spPr>
          <a:xfrm>
            <a:off x="5562600" y="1495741"/>
            <a:ext cx="4988781" cy="3996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latin typeface="Agency FB" panose="020B0503020202020204" pitchFamily="34" charset="0"/>
              </a:rPr>
              <a:t>Maintain accurate stock of ornaments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latin typeface="Agency FB" panose="020B0503020202020204" pitchFamily="34" charset="0"/>
              </a:rPr>
              <a:t>Record customer billing history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latin typeface="Agency FB" panose="020B0503020202020204" pitchFamily="34" charset="0"/>
              </a:rPr>
              <a:t>Automate daily sales entries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latin typeface="Agency FB" panose="020B0503020202020204" pitchFamily="34" charset="0"/>
              </a:rPr>
              <a:t>Use Stored Procedures, Functions, Triggers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latin typeface="Agency FB" panose="020B0503020202020204" pitchFamily="34" charset="0"/>
              </a:rPr>
              <a:t>Ensure no negative stock</a:t>
            </a:r>
            <a:endParaRPr lang="en-US" b="1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055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BE2A49E-0BD9-321C-F602-AFA2FCF9B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198" y="931857"/>
            <a:ext cx="10326946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623FB3B-24E7-5304-70D8-3CA402902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7ACFF5-6294-AC6E-267D-4EA83CD28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554937" y="-1560223"/>
            <a:ext cx="6858000" cy="9967865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  <a:gs pos="57000">
                <a:srgbClr val="000000">
                  <a:alpha val="28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711BF64-C99B-2F90-ADA1-0C08F9BE8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0038" y="934541"/>
            <a:ext cx="10331449" cy="4992275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  <a:gd name="connsiteX0" fmla="*/ 0 w 9989309"/>
              <a:gd name="connsiteY0" fmla="*/ 1723425 h 4920343"/>
              <a:gd name="connsiteX1" fmla="*/ 3515 w 9989309"/>
              <a:gd name="connsiteY1" fmla="*/ 0 h 4920343"/>
              <a:gd name="connsiteX2" fmla="*/ 9989309 w 9989309"/>
              <a:gd name="connsiteY2" fmla="*/ 0 h 4920343"/>
              <a:gd name="connsiteX3" fmla="*/ 9989309 w 9989309"/>
              <a:gd name="connsiteY3" fmla="*/ 4920343 h 4920343"/>
              <a:gd name="connsiteX4" fmla="*/ 3515 w 9989309"/>
              <a:gd name="connsiteY4" fmla="*/ 4920343 h 4920343"/>
              <a:gd name="connsiteX5" fmla="*/ 3515 w 9989309"/>
              <a:gd name="connsiteY5" fmla="*/ 4119525 h 4920343"/>
              <a:gd name="connsiteX0" fmla="*/ 10620 w 9985870"/>
              <a:gd name="connsiteY0" fmla="*/ 1768218 h 4920343"/>
              <a:gd name="connsiteX1" fmla="*/ 76 w 9985870"/>
              <a:gd name="connsiteY1" fmla="*/ 0 h 4920343"/>
              <a:gd name="connsiteX2" fmla="*/ 9985870 w 9985870"/>
              <a:gd name="connsiteY2" fmla="*/ 0 h 4920343"/>
              <a:gd name="connsiteX3" fmla="*/ 9985870 w 9985870"/>
              <a:gd name="connsiteY3" fmla="*/ 4920343 h 4920343"/>
              <a:gd name="connsiteX4" fmla="*/ 76 w 9985870"/>
              <a:gd name="connsiteY4" fmla="*/ 4920343 h 4920343"/>
              <a:gd name="connsiteX5" fmla="*/ 76 w 9985870"/>
              <a:gd name="connsiteY5" fmla="*/ 4119525 h 4920343"/>
              <a:gd name="connsiteX0" fmla="*/ 0 w 9987551"/>
              <a:gd name="connsiteY0" fmla="*/ 1884678 h 4920343"/>
              <a:gd name="connsiteX1" fmla="*/ 1757 w 9987551"/>
              <a:gd name="connsiteY1" fmla="*/ 0 h 4920343"/>
              <a:gd name="connsiteX2" fmla="*/ 9987551 w 9987551"/>
              <a:gd name="connsiteY2" fmla="*/ 0 h 4920343"/>
              <a:gd name="connsiteX3" fmla="*/ 9987551 w 9987551"/>
              <a:gd name="connsiteY3" fmla="*/ 4920343 h 4920343"/>
              <a:gd name="connsiteX4" fmla="*/ 1757 w 9987551"/>
              <a:gd name="connsiteY4" fmla="*/ 4920343 h 4920343"/>
              <a:gd name="connsiteX5" fmla="*/ 1757 w 9987551"/>
              <a:gd name="connsiteY5" fmla="*/ 4119525 h 4920343"/>
              <a:gd name="connsiteX0" fmla="*/ 0 w 9987551"/>
              <a:gd name="connsiteY0" fmla="*/ 1916929 h 4920343"/>
              <a:gd name="connsiteX1" fmla="*/ 1757 w 9987551"/>
              <a:gd name="connsiteY1" fmla="*/ 0 h 4920343"/>
              <a:gd name="connsiteX2" fmla="*/ 9987551 w 9987551"/>
              <a:gd name="connsiteY2" fmla="*/ 0 h 4920343"/>
              <a:gd name="connsiteX3" fmla="*/ 9987551 w 9987551"/>
              <a:gd name="connsiteY3" fmla="*/ 4920343 h 4920343"/>
              <a:gd name="connsiteX4" fmla="*/ 1757 w 9987551"/>
              <a:gd name="connsiteY4" fmla="*/ 4920343 h 4920343"/>
              <a:gd name="connsiteX5" fmla="*/ 1757 w 9987551"/>
              <a:gd name="connsiteY5" fmla="*/ 411952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7551" h="4920343">
                <a:moveTo>
                  <a:pt x="0" y="1916929"/>
                </a:moveTo>
                <a:cubicBezTo>
                  <a:pt x="1172" y="1342454"/>
                  <a:pt x="585" y="574475"/>
                  <a:pt x="1757" y="0"/>
                </a:cubicBezTo>
                <a:lnTo>
                  <a:pt x="9987551" y="0"/>
                </a:lnTo>
                <a:lnTo>
                  <a:pt x="9987551" y="4920343"/>
                </a:lnTo>
                <a:lnTo>
                  <a:pt x="1757" y="4920343"/>
                </a:lnTo>
                <a:lnTo>
                  <a:pt x="1757" y="4119525"/>
                </a:lnTo>
              </a:path>
            </a:pathLst>
          </a:custGeom>
          <a:noFill/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D60C85-C71E-D93E-9B36-7E5E136BBF8E}"/>
              </a:ext>
            </a:extLst>
          </p:cNvPr>
          <p:cNvSpPr txBox="1"/>
          <p:nvPr/>
        </p:nvSpPr>
        <p:spPr>
          <a:xfrm>
            <a:off x="776883" y="2874682"/>
            <a:ext cx="4261400" cy="166028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u="sng" cap="all" spc="53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 – Diagram</a:t>
            </a:r>
          </a:p>
          <a:p>
            <a:pPr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endParaRPr lang="en-US" sz="2800" b="1" u="sng" cap="all" spc="53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diagram of a table&#10;&#10;AI-generated content may be incorrect.">
            <a:extLst>
              <a:ext uri="{FF2B5EF4-FFF2-40B4-BE49-F238E27FC236}">
                <a16:creationId xmlns:a16="http://schemas.microsoft.com/office/drawing/2014/main" id="{6A1FEE13-ED64-85BE-51D2-1B60A57D2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191" y="2269100"/>
            <a:ext cx="7349093" cy="22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90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2C3D12-B6F5-2DF3-4669-99A191634CEA}"/>
              </a:ext>
            </a:extLst>
          </p:cNvPr>
          <p:cNvSpPr txBox="1"/>
          <p:nvPr/>
        </p:nvSpPr>
        <p:spPr>
          <a:xfrm>
            <a:off x="3186123" y="5519894"/>
            <a:ext cx="6037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5"/>
                </a:solidFill>
                <a:latin typeface="Agency FB" panose="020B0503020202020204" pitchFamily="34" charset="0"/>
              </a:rPr>
              <a:t>These tables are linked through Primary &amp; Foreign Keys to ensure data integrity.</a:t>
            </a:r>
            <a:endParaRPr lang="en-US" dirty="0">
              <a:solidFill>
                <a:schemeClr val="accent5"/>
              </a:solidFill>
              <a:latin typeface="Agency FB" panose="020B0503020202020204" pitchFamily="34" charset="0"/>
            </a:endParaRPr>
          </a:p>
          <a:p>
            <a:endParaRPr lang="en-IN" dirty="0">
              <a:solidFill>
                <a:schemeClr val="accent5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BDB0CB-8B6C-850D-3DF7-F3D23410A7DE}"/>
              </a:ext>
            </a:extLst>
          </p:cNvPr>
          <p:cNvSpPr txBox="1"/>
          <p:nvPr/>
        </p:nvSpPr>
        <p:spPr>
          <a:xfrm>
            <a:off x="1523998" y="1000658"/>
            <a:ext cx="9055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📊 </a:t>
            </a:r>
            <a:r>
              <a:rPr lang="en-US" b="1" i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</a:t>
            </a:r>
            <a:r>
              <a:rPr lang="en-US" b="1" i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Jewellery</a:t>
            </a:r>
            <a:r>
              <a:rPr lang="en-US" b="1" i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Shop Database contains well-structured tables to manage daily operations:</a:t>
            </a:r>
            <a:endParaRPr lang="en-US" b="1" dirty="0">
              <a:solidFill>
                <a:schemeClr val="tx2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>
              <a:solidFill>
                <a:schemeClr val="tx2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3CEE6F-0FBC-16B2-2C02-4F9BA8135C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440870"/>
              </p:ext>
            </p:extLst>
          </p:nvPr>
        </p:nvGraphicFramePr>
        <p:xfrm>
          <a:off x="2032000" y="1760707"/>
          <a:ext cx="8128000" cy="3479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19156412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816101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Customers Table</a:t>
                      </a:r>
                      <a:r>
                        <a:rPr lang="en-US"/>
                        <a:t> 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Stores customer details (Name, Contact, City).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2349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Products Table</a:t>
                      </a:r>
                      <a:r>
                        <a:rPr lang="en-US"/>
                        <a:t> 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Maintains jewellery items, category, price, stock.</a:t>
                      </a:r>
                    </a:p>
                    <a:p>
                      <a:pPr algn="ctr"/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0207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Sales Table</a:t>
                      </a:r>
                      <a:r>
                        <a:rPr lang="en-US"/>
                        <a:t> 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Records customer purchases, bill amounts, payment type.</a:t>
                      </a:r>
                    </a:p>
                    <a:p>
                      <a:pPr algn="ctr"/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211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Employees Table</a:t>
                      </a:r>
                      <a:r>
                        <a:rPr lang="en-US"/>
                        <a:t> 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Employee details, roles, and salary.</a:t>
                      </a:r>
                    </a:p>
                    <a:p>
                      <a:pPr algn="ctr"/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4146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Suppliers Table</a:t>
                      </a:r>
                      <a:r>
                        <a:rPr lang="en-US" dirty="0"/>
                        <a:t> 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Information about gold/silver suppliers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9769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9550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E2A49E-0BD9-321C-F602-AFA2FCF9B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198" y="931857"/>
            <a:ext cx="10326946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2C3B9A-B4D2-F54D-15F0-06653E183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68CEB5-F191-9D3E-BAC0-B0E212720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4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op view of a wooden block with the number one written on it and the block is on a yellow surface">
            <a:extLst>
              <a:ext uri="{FF2B5EF4-FFF2-40B4-BE49-F238E27FC236}">
                <a16:creationId xmlns:a16="http://schemas.microsoft.com/office/drawing/2014/main" id="{7E13B55A-8E54-871F-6E6D-7C4DBA902E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l="28483" r="26216" b="-2"/>
          <a:stretch>
            <a:fillRect/>
          </a:stretch>
        </p:blipFill>
        <p:spPr>
          <a:xfrm>
            <a:off x="20" y="-1"/>
            <a:ext cx="4654276" cy="6857999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464ED38-224B-AB8F-2B4A-18C5B2BE0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884" y="931856"/>
            <a:ext cx="10318890" cy="4994960"/>
          </a:xfrm>
          <a:custGeom>
            <a:avLst/>
            <a:gdLst>
              <a:gd name="connsiteX0" fmla="*/ 0 w 4172596"/>
              <a:gd name="connsiteY0" fmla="*/ 0 h 4952999"/>
              <a:gd name="connsiteX1" fmla="*/ 4172596 w 4172596"/>
              <a:gd name="connsiteY1" fmla="*/ 0 h 4952999"/>
              <a:gd name="connsiteX2" fmla="*/ 4172596 w 4172596"/>
              <a:gd name="connsiteY2" fmla="*/ 342900 h 4952999"/>
              <a:gd name="connsiteX3" fmla="*/ 3239761 w 4172596"/>
              <a:gd name="connsiteY3" fmla="*/ 342900 h 4952999"/>
              <a:gd name="connsiteX4" fmla="*/ 3239761 w 4172596"/>
              <a:gd name="connsiteY4" fmla="*/ 1934392 h 4952999"/>
              <a:gd name="connsiteX5" fmla="*/ 4172596 w 4172596"/>
              <a:gd name="connsiteY5" fmla="*/ 1934392 h 4952999"/>
              <a:gd name="connsiteX6" fmla="*/ 4172596 w 4172596"/>
              <a:gd name="connsiteY6" fmla="*/ 4952999 h 4952999"/>
              <a:gd name="connsiteX7" fmla="*/ 0 w 4172596"/>
              <a:gd name="connsiteY7" fmla="*/ 4952999 h 4952999"/>
              <a:gd name="connsiteX0" fmla="*/ 3239761 w 4172596"/>
              <a:gd name="connsiteY0" fmla="*/ 1934392 h 4952999"/>
              <a:gd name="connsiteX1" fmla="*/ 4172596 w 4172596"/>
              <a:gd name="connsiteY1" fmla="*/ 1934392 h 4952999"/>
              <a:gd name="connsiteX2" fmla="*/ 4172596 w 4172596"/>
              <a:gd name="connsiteY2" fmla="*/ 4952999 h 4952999"/>
              <a:gd name="connsiteX3" fmla="*/ 0 w 4172596"/>
              <a:gd name="connsiteY3" fmla="*/ 4952999 h 4952999"/>
              <a:gd name="connsiteX4" fmla="*/ 0 w 4172596"/>
              <a:gd name="connsiteY4" fmla="*/ 0 h 4952999"/>
              <a:gd name="connsiteX5" fmla="*/ 4172596 w 4172596"/>
              <a:gd name="connsiteY5" fmla="*/ 0 h 4952999"/>
              <a:gd name="connsiteX6" fmla="*/ 4172596 w 4172596"/>
              <a:gd name="connsiteY6" fmla="*/ 342900 h 4952999"/>
              <a:gd name="connsiteX7" fmla="*/ 3239761 w 4172596"/>
              <a:gd name="connsiteY7" fmla="*/ 342900 h 4952999"/>
              <a:gd name="connsiteX8" fmla="*/ 3331201 w 4172596"/>
              <a:gd name="connsiteY8" fmla="*/ 2025832 h 4952999"/>
              <a:gd name="connsiteX0" fmla="*/ 3239761 w 4172596"/>
              <a:gd name="connsiteY0" fmla="*/ 1934392 h 4952999"/>
              <a:gd name="connsiteX1" fmla="*/ 4172596 w 4172596"/>
              <a:gd name="connsiteY1" fmla="*/ 1934392 h 4952999"/>
              <a:gd name="connsiteX2" fmla="*/ 4172596 w 4172596"/>
              <a:gd name="connsiteY2" fmla="*/ 4952999 h 4952999"/>
              <a:gd name="connsiteX3" fmla="*/ 0 w 4172596"/>
              <a:gd name="connsiteY3" fmla="*/ 4952999 h 4952999"/>
              <a:gd name="connsiteX4" fmla="*/ 0 w 4172596"/>
              <a:gd name="connsiteY4" fmla="*/ 0 h 4952999"/>
              <a:gd name="connsiteX5" fmla="*/ 4172596 w 4172596"/>
              <a:gd name="connsiteY5" fmla="*/ 0 h 4952999"/>
              <a:gd name="connsiteX6" fmla="*/ 4172596 w 4172596"/>
              <a:gd name="connsiteY6" fmla="*/ 342900 h 4952999"/>
              <a:gd name="connsiteX7" fmla="*/ 3239761 w 4172596"/>
              <a:gd name="connsiteY7" fmla="*/ 342900 h 4952999"/>
              <a:gd name="connsiteX0" fmla="*/ 4172596 w 4172596"/>
              <a:gd name="connsiteY0" fmla="*/ 1934392 h 4952999"/>
              <a:gd name="connsiteX1" fmla="*/ 4172596 w 4172596"/>
              <a:gd name="connsiteY1" fmla="*/ 4952999 h 4952999"/>
              <a:gd name="connsiteX2" fmla="*/ 0 w 4172596"/>
              <a:gd name="connsiteY2" fmla="*/ 4952999 h 4952999"/>
              <a:gd name="connsiteX3" fmla="*/ 0 w 4172596"/>
              <a:gd name="connsiteY3" fmla="*/ 0 h 4952999"/>
              <a:gd name="connsiteX4" fmla="*/ 4172596 w 4172596"/>
              <a:gd name="connsiteY4" fmla="*/ 0 h 4952999"/>
              <a:gd name="connsiteX5" fmla="*/ 4172596 w 4172596"/>
              <a:gd name="connsiteY5" fmla="*/ 342900 h 4952999"/>
              <a:gd name="connsiteX6" fmla="*/ 3239761 w 4172596"/>
              <a:gd name="connsiteY6" fmla="*/ 342900 h 4952999"/>
              <a:gd name="connsiteX0" fmla="*/ 4172596 w 4172596"/>
              <a:gd name="connsiteY0" fmla="*/ 1934392 h 4952999"/>
              <a:gd name="connsiteX1" fmla="*/ 4172596 w 4172596"/>
              <a:gd name="connsiteY1" fmla="*/ 4952999 h 4952999"/>
              <a:gd name="connsiteX2" fmla="*/ 0 w 4172596"/>
              <a:gd name="connsiteY2" fmla="*/ 4952999 h 4952999"/>
              <a:gd name="connsiteX3" fmla="*/ 0 w 4172596"/>
              <a:gd name="connsiteY3" fmla="*/ 0 h 4952999"/>
              <a:gd name="connsiteX4" fmla="*/ 4172596 w 4172596"/>
              <a:gd name="connsiteY4" fmla="*/ 0 h 4952999"/>
              <a:gd name="connsiteX5" fmla="*/ 4172596 w 4172596"/>
              <a:gd name="connsiteY5" fmla="*/ 342900 h 4952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2596" h="4952999">
                <a:moveTo>
                  <a:pt x="4172596" y="1934392"/>
                </a:moveTo>
                <a:lnTo>
                  <a:pt x="4172596" y="4952999"/>
                </a:lnTo>
                <a:lnTo>
                  <a:pt x="0" y="4952999"/>
                </a:lnTo>
                <a:lnTo>
                  <a:pt x="0" y="0"/>
                </a:lnTo>
                <a:lnTo>
                  <a:pt x="4172596" y="0"/>
                </a:lnTo>
                <a:lnTo>
                  <a:pt x="4172596" y="342900"/>
                </a:lnTo>
              </a:path>
            </a:pathLst>
          </a:cu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3C7E46-BC2D-88D4-C617-7A49142E4C2A}"/>
              </a:ext>
            </a:extLst>
          </p:cNvPr>
          <p:cNvSpPr txBox="1"/>
          <p:nvPr/>
        </p:nvSpPr>
        <p:spPr>
          <a:xfrm>
            <a:off x="6095329" y="3078464"/>
            <a:ext cx="4988781" cy="3996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gency FB" panose="020B0503020202020204" pitchFamily="34" charset="0"/>
              </a:rPr>
              <a:t> </a:t>
            </a:r>
            <a:r>
              <a:rPr lang="en-US" sz="3200" b="1" dirty="0">
                <a:latin typeface="Agency FB" panose="020B0503020202020204" pitchFamily="34" charset="0"/>
              </a:rPr>
              <a:t>Table Description</a:t>
            </a:r>
          </a:p>
        </p:txBody>
      </p:sp>
    </p:spTree>
    <p:extLst>
      <p:ext uri="{BB962C8B-B14F-4D97-AF65-F5344CB8AC3E}">
        <p14:creationId xmlns:p14="http://schemas.microsoft.com/office/powerpoint/2010/main" val="1311430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832D96F-9B1B-1488-1D1F-D73F5067C78B}"/>
              </a:ext>
            </a:extLst>
          </p:cNvPr>
          <p:cNvSpPr/>
          <p:nvPr/>
        </p:nvSpPr>
        <p:spPr>
          <a:xfrm>
            <a:off x="281354" y="472056"/>
            <a:ext cx="11505362" cy="581799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D962AA-E87A-DEA2-CD04-40C3A10C9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705" y="1370870"/>
            <a:ext cx="4582164" cy="1638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EB443B-FA0E-019E-3A9D-249B20A9C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108" y="3566926"/>
            <a:ext cx="5277587" cy="12955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8CD6F68-2E33-DD94-D632-C202BAE99EA9}"/>
              </a:ext>
            </a:extLst>
          </p:cNvPr>
          <p:cNvSpPr/>
          <p:nvPr/>
        </p:nvSpPr>
        <p:spPr>
          <a:xfrm>
            <a:off x="6096000" y="1552910"/>
            <a:ext cx="50917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Customers Table</a:t>
            </a:r>
          </a:p>
        </p:txBody>
      </p:sp>
    </p:spTree>
    <p:extLst>
      <p:ext uri="{BB962C8B-B14F-4D97-AF65-F5344CB8AC3E}">
        <p14:creationId xmlns:p14="http://schemas.microsoft.com/office/powerpoint/2010/main" val="3305194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95CB2E-9AFA-162B-9AE6-D8D74754AD79}"/>
              </a:ext>
            </a:extLst>
          </p:cNvPr>
          <p:cNvSpPr/>
          <p:nvPr/>
        </p:nvSpPr>
        <p:spPr>
          <a:xfrm>
            <a:off x="281354" y="462224"/>
            <a:ext cx="11505362" cy="581799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B48A92-DFBB-F0D0-D5F5-961FA1211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867" y="1164872"/>
            <a:ext cx="4686954" cy="13622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F01FB8-49F6-5D16-BDCC-A0AA7AD63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278" y="3599908"/>
            <a:ext cx="5506218" cy="11526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D65811-107B-1784-1AEF-E1A9669CE4FB}"/>
              </a:ext>
            </a:extLst>
          </p:cNvPr>
          <p:cNvSpPr/>
          <p:nvPr/>
        </p:nvSpPr>
        <p:spPr>
          <a:xfrm>
            <a:off x="1067886" y="1634283"/>
            <a:ext cx="46878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bg2"/>
                </a:solidFill>
              </a:rPr>
              <a:t>Suppliers Table</a:t>
            </a:r>
          </a:p>
        </p:txBody>
      </p:sp>
    </p:spTree>
    <p:extLst>
      <p:ext uri="{BB962C8B-B14F-4D97-AF65-F5344CB8AC3E}">
        <p14:creationId xmlns:p14="http://schemas.microsoft.com/office/powerpoint/2010/main" val="1347686551"/>
      </p:ext>
    </p:extLst>
  </p:cSld>
  <p:clrMapOvr>
    <a:masterClrMapping/>
  </p:clrMapOvr>
</p:sld>
</file>

<file path=ppt/theme/theme1.xml><?xml version="1.0" encoding="utf-8"?>
<a:theme xmlns:a="http://schemas.openxmlformats.org/drawingml/2006/main" name="LimelightVTI">
  <a:themeElements>
    <a:clrScheme name="Limelight">
      <a:dk1>
        <a:sysClr val="windowText" lastClr="000000"/>
      </a:dk1>
      <a:lt1>
        <a:sysClr val="window" lastClr="FFFFFF"/>
      </a:lt1>
      <a:dk2>
        <a:srgbClr val="23353B"/>
      </a:dk2>
      <a:lt2>
        <a:srgbClr val="E0DDD8"/>
      </a:lt2>
      <a:accent1>
        <a:srgbClr val="90A208"/>
      </a:accent1>
      <a:accent2>
        <a:srgbClr val="6A8755"/>
      </a:accent2>
      <a:accent3>
        <a:srgbClr val="49716B"/>
      </a:accent3>
      <a:accent4>
        <a:srgbClr val="A16F7C"/>
      </a:accent4>
      <a:accent5>
        <a:srgbClr val="B16455"/>
      </a:accent5>
      <a:accent6>
        <a:srgbClr val="E08350"/>
      </a:accent6>
      <a:hlink>
        <a:srgbClr val="5F864B"/>
      </a:hlink>
      <a:folHlink>
        <a:srgbClr val="3F877D"/>
      </a:folHlink>
    </a:clrScheme>
    <a:fontScheme name="Trade Gothic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melightVTI" id="{7936DCFD-B587-41FD-9126-64F2709ED40B}" vid="{74F41540-78F1-4C56-9EAA-6FA6E9F1D77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BCF4792-4A15-43A5-BCEB-C7CC1102BB41}">
  <we:reference id="wa200005566" version="3.0.0.3" store="en-US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1353</TotalTime>
  <Words>294</Words>
  <Application>Microsoft Office PowerPoint</Application>
  <PresentationFormat>Widescreen</PresentationFormat>
  <Paragraphs>65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Agency FB</vt:lpstr>
      <vt:lpstr>Algerian</vt:lpstr>
      <vt:lpstr>Amasis MT Pro Black</vt:lpstr>
      <vt:lpstr>Aptos</vt:lpstr>
      <vt:lpstr>Arial</vt:lpstr>
      <vt:lpstr>MS Reference Sans Serif</vt:lpstr>
      <vt:lpstr>Times New Roman</vt:lpstr>
      <vt:lpstr>Trade Gothic Next Cond</vt:lpstr>
      <vt:lpstr>Trade Gothic Next Light</vt:lpstr>
      <vt:lpstr>LimelightVTI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sidhant deokar</dc:creator>
  <cp:lastModifiedBy>sidhant deokar</cp:lastModifiedBy>
  <cp:revision>1</cp:revision>
  <dcterms:created xsi:type="dcterms:W3CDTF">2025-10-02T14:09:39Z</dcterms:created>
  <dcterms:modified xsi:type="dcterms:W3CDTF">2025-10-03T12:43:34Z</dcterms:modified>
</cp:coreProperties>
</file>